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3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5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6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7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9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2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321.jpg" ContentType="image/pn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68" r:id="rId2"/>
    <p:sldMasterId id="2147483672" r:id="rId3"/>
    <p:sldMasterId id="2147483684" r:id="rId4"/>
    <p:sldMasterId id="2147483696" r:id="rId5"/>
    <p:sldMasterId id="2147483708" r:id="rId6"/>
    <p:sldMasterId id="2147483760" r:id="rId7"/>
    <p:sldMasterId id="2147483772" r:id="rId8"/>
    <p:sldMasterId id="2147483784" r:id="rId9"/>
    <p:sldMasterId id="2147483796" r:id="rId10"/>
    <p:sldMasterId id="2147483814" r:id="rId11"/>
    <p:sldMasterId id="2147483824" r:id="rId12"/>
    <p:sldMasterId id="2147483836" r:id="rId13"/>
    <p:sldMasterId id="2147483848" r:id="rId14"/>
    <p:sldMasterId id="2147483860" r:id="rId15"/>
    <p:sldMasterId id="2147483878" r:id="rId16"/>
    <p:sldMasterId id="2147483920" r:id="rId17"/>
    <p:sldMasterId id="2147483934" r:id="rId18"/>
    <p:sldMasterId id="2147483948" r:id="rId19"/>
    <p:sldMasterId id="2147483966" r:id="rId20"/>
    <p:sldMasterId id="2147483978" r:id="rId21"/>
    <p:sldMasterId id="2147483990" r:id="rId22"/>
    <p:sldMasterId id="2147484002" r:id="rId23"/>
    <p:sldMasterId id="2147484014" r:id="rId24"/>
  </p:sldMasterIdLst>
  <p:notesMasterIdLst>
    <p:notesMasterId r:id="rId96"/>
  </p:notesMasterIdLst>
  <p:sldIdLst>
    <p:sldId id="256" r:id="rId25"/>
    <p:sldId id="276" r:id="rId26"/>
    <p:sldId id="259" r:id="rId27"/>
    <p:sldId id="260" r:id="rId28"/>
    <p:sldId id="359" r:id="rId29"/>
    <p:sldId id="360" r:id="rId30"/>
    <p:sldId id="361" r:id="rId31"/>
    <p:sldId id="362" r:id="rId32"/>
    <p:sldId id="363" r:id="rId33"/>
    <p:sldId id="364" r:id="rId34"/>
    <p:sldId id="377" r:id="rId35"/>
    <p:sldId id="366" r:id="rId36"/>
    <p:sldId id="367" r:id="rId37"/>
    <p:sldId id="368" r:id="rId38"/>
    <p:sldId id="369" r:id="rId39"/>
    <p:sldId id="370" r:id="rId40"/>
    <p:sldId id="371" r:id="rId41"/>
    <p:sldId id="381" r:id="rId42"/>
    <p:sldId id="263" r:id="rId43"/>
    <p:sldId id="273" r:id="rId44"/>
    <p:sldId id="279" r:id="rId45"/>
    <p:sldId id="280" r:id="rId46"/>
    <p:sldId id="374" r:id="rId47"/>
    <p:sldId id="355" r:id="rId48"/>
    <p:sldId id="354" r:id="rId49"/>
    <p:sldId id="282" r:id="rId50"/>
    <p:sldId id="373" r:id="rId51"/>
    <p:sldId id="286" r:id="rId52"/>
    <p:sldId id="287" r:id="rId53"/>
    <p:sldId id="288" r:id="rId54"/>
    <p:sldId id="289" r:id="rId55"/>
    <p:sldId id="315" r:id="rId56"/>
    <p:sldId id="291" r:id="rId57"/>
    <p:sldId id="292" r:id="rId58"/>
    <p:sldId id="316" r:id="rId59"/>
    <p:sldId id="294" r:id="rId60"/>
    <p:sldId id="356" r:id="rId61"/>
    <p:sldId id="357" r:id="rId62"/>
    <p:sldId id="343" r:id="rId63"/>
    <p:sldId id="344" r:id="rId64"/>
    <p:sldId id="298" r:id="rId65"/>
    <p:sldId id="295" r:id="rId66"/>
    <p:sldId id="296" r:id="rId67"/>
    <p:sldId id="297" r:id="rId68"/>
    <p:sldId id="317" r:id="rId69"/>
    <p:sldId id="272" r:id="rId70"/>
    <p:sldId id="300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08" r:id="rId80"/>
    <p:sldId id="309" r:id="rId81"/>
    <p:sldId id="310" r:id="rId82"/>
    <p:sldId id="311" r:id="rId83"/>
    <p:sldId id="312" r:id="rId84"/>
    <p:sldId id="313" r:id="rId85"/>
    <p:sldId id="331" r:id="rId86"/>
    <p:sldId id="345" r:id="rId87"/>
    <p:sldId id="346" r:id="rId88"/>
    <p:sldId id="347" r:id="rId89"/>
    <p:sldId id="382" r:id="rId90"/>
    <p:sldId id="383" r:id="rId91"/>
    <p:sldId id="350" r:id="rId92"/>
    <p:sldId id="351" r:id="rId93"/>
    <p:sldId id="352" r:id="rId94"/>
    <p:sldId id="353" r:id="rId95"/>
  </p:sldIdLst>
  <p:sldSz cx="9144000" cy="5143500" type="screen16x9"/>
  <p:notesSz cx="6858000" cy="9144000"/>
  <p:defaultTextStyle>
    <a:defPPr>
      <a:defRPr lang="zh-TW"/>
    </a:defPPr>
    <a:lvl1pPr marL="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9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4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86357"/>
    <a:srgbClr val="FF9900"/>
    <a:srgbClr val="DB5B4F"/>
    <a:srgbClr val="C50100"/>
    <a:srgbClr val="6699FF"/>
    <a:srgbClr val="660066"/>
    <a:srgbClr val="FF66FF"/>
    <a:srgbClr val="7B0CA8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78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76" Type="http://schemas.openxmlformats.org/officeDocument/2006/relationships/slide" Target="slides/slide52.xml"/><Relationship Id="rId84" Type="http://schemas.openxmlformats.org/officeDocument/2006/relationships/slide" Target="slides/slide60.xml"/><Relationship Id="rId89" Type="http://schemas.openxmlformats.org/officeDocument/2006/relationships/slide" Target="slides/slide65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7.xml"/><Relationship Id="rId92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slide" Target="slides/slide50.xml"/><Relationship Id="rId79" Type="http://schemas.openxmlformats.org/officeDocument/2006/relationships/slide" Target="slides/slide55.xml"/><Relationship Id="rId87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slide" Target="slides/slide58.xml"/><Relationship Id="rId90" Type="http://schemas.openxmlformats.org/officeDocument/2006/relationships/slide" Target="slides/slide66.xml"/><Relationship Id="rId95" Type="http://schemas.openxmlformats.org/officeDocument/2006/relationships/slide" Target="slides/slide7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slide" Target="slides/slide53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slide" Target="slides/slide48.xml"/><Relationship Id="rId80" Type="http://schemas.openxmlformats.org/officeDocument/2006/relationships/slide" Target="slides/slide56.xml"/><Relationship Id="rId85" Type="http://schemas.openxmlformats.org/officeDocument/2006/relationships/slide" Target="slides/slide61.xml"/><Relationship Id="rId93" Type="http://schemas.openxmlformats.org/officeDocument/2006/relationships/slide" Target="slides/slide69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slide" Target="slides/slide46.xml"/><Relationship Id="rId75" Type="http://schemas.openxmlformats.org/officeDocument/2006/relationships/slide" Target="slides/slide51.xml"/><Relationship Id="rId83" Type="http://schemas.openxmlformats.org/officeDocument/2006/relationships/slide" Target="slides/slide59.xml"/><Relationship Id="rId88" Type="http://schemas.openxmlformats.org/officeDocument/2006/relationships/slide" Target="slides/slide64.xml"/><Relationship Id="rId91" Type="http://schemas.openxmlformats.org/officeDocument/2006/relationships/slide" Target="slides/slide67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slide" Target="slides/slide49.xml"/><Relationship Id="rId78" Type="http://schemas.openxmlformats.org/officeDocument/2006/relationships/slide" Target="slides/slide54.xml"/><Relationship Id="rId81" Type="http://schemas.openxmlformats.org/officeDocument/2006/relationships/slide" Target="slides/slide57.xml"/><Relationship Id="rId86" Type="http://schemas.openxmlformats.org/officeDocument/2006/relationships/slide" Target="slides/slide62.xml"/><Relationship Id="rId94" Type="http://schemas.openxmlformats.org/officeDocument/2006/relationships/slide" Target="slides/slide70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image" Target="../media/image27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image" Target="../media/image27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DAA4A2-0B82-4239-B910-6BBB5BE8E998}" type="doc">
      <dgm:prSet loTypeId="urn:microsoft.com/office/officeart/2005/8/layout/vList4" loCatId="picture" qsTypeId="urn:microsoft.com/office/officeart/2005/8/quickstyle/3d3" qsCatId="3D" csTypeId="urn:microsoft.com/office/officeart/2005/8/colors/colorful3" csCatId="colorful" phldr="1"/>
      <dgm:spPr/>
    </dgm:pt>
    <dgm:pt modelId="{2515C15C-0443-460C-82BF-1279C53AAF6A}">
      <dgm:prSet phldrT="[文字]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緣起：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小當家</a:t>
          </a:r>
        </a:p>
      </dgm:t>
    </dgm:pt>
    <dgm:pt modelId="{984EB58B-B126-4ECB-9787-B5CD4250439F}" type="parTrans" cxnId="{A3955E2D-8C1B-4372-803F-3CE0A7E3673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12DA04-9F1A-4C8A-AA9F-9E34B73CB17A}" type="sibTrans" cxnId="{A3955E2D-8C1B-4372-803F-3CE0A7E3673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619786F-C5E8-4ECE-AFD9-C4C582EBB810}">
      <dgm:prSet phldrT="[文字]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信念：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引進國外暢銷品牌零嘴</a:t>
          </a:r>
        </a:p>
      </dgm:t>
    </dgm:pt>
    <dgm:pt modelId="{AF03CEA1-0C0D-445C-A844-D7D687611724}" type="parTrans" cxnId="{859B4691-2DB7-4B6D-BD05-02312AE9A50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DD8FFC-ED04-4067-A7C0-24593FFCE430}" type="sibTrans" cxnId="{859B4691-2DB7-4B6D-BD05-02312AE9A50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B2371B-1BE5-4426-B010-43FAC4831052}">
      <dgm:prSet phldrT="[文字]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堅持：</a:t>
          </a:r>
          <a: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提倡健康、美味、自然</a:t>
          </a:r>
        </a:p>
      </dgm:t>
    </dgm:pt>
    <dgm:pt modelId="{35AC312B-4EBC-46B7-8956-2196AA904EE8}" type="parTrans" cxnId="{E77321BB-E0AC-4437-84FD-9DE57A9B063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789B3DC-7530-4482-9139-748AD2A3D729}" type="sibTrans" cxnId="{E77321BB-E0AC-4437-84FD-9DE57A9B063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C44073-DBC5-4461-A432-441A5891E2E2}" type="pres">
      <dgm:prSet presAssocID="{03DAA4A2-0B82-4239-B910-6BBB5BE8E998}" presName="linear" presStyleCnt="0">
        <dgm:presLayoutVars>
          <dgm:dir/>
          <dgm:resizeHandles val="exact"/>
        </dgm:presLayoutVars>
      </dgm:prSet>
      <dgm:spPr/>
    </dgm:pt>
    <dgm:pt modelId="{E9A6B04C-253D-45E0-9214-C96824262778}" type="pres">
      <dgm:prSet presAssocID="{2515C15C-0443-460C-82BF-1279C53AAF6A}" presName="comp" presStyleCnt="0"/>
      <dgm:spPr/>
    </dgm:pt>
    <dgm:pt modelId="{939794D0-2E1D-4720-9B86-580294840315}" type="pres">
      <dgm:prSet presAssocID="{2515C15C-0443-460C-82BF-1279C53AAF6A}" presName="box" presStyleLbl="node1" presStyleIdx="0" presStyleCnt="3"/>
      <dgm:spPr/>
      <dgm:t>
        <a:bodyPr/>
        <a:lstStyle/>
        <a:p>
          <a:endParaRPr lang="zh-TW" altLang="en-US"/>
        </a:p>
      </dgm:t>
    </dgm:pt>
    <dgm:pt modelId="{0A0FF3F1-5703-470D-AC56-1E3721B031A9}" type="pres">
      <dgm:prSet presAssocID="{2515C15C-0443-460C-82BF-1279C53AAF6A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</dgm:pt>
    <dgm:pt modelId="{D20483AB-8F7A-4862-B896-C3E3D301A94E}" type="pres">
      <dgm:prSet presAssocID="{2515C15C-0443-460C-82BF-1279C53AAF6A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AB9D39-C0AA-45A5-9F2C-5A9A27660DB3}" type="pres">
      <dgm:prSet presAssocID="{0A12DA04-9F1A-4C8A-AA9F-9E34B73CB17A}" presName="spacer" presStyleCnt="0"/>
      <dgm:spPr/>
    </dgm:pt>
    <dgm:pt modelId="{9EF3F020-A31A-46C1-ADD1-EE18FF4B153E}" type="pres">
      <dgm:prSet presAssocID="{A619786F-C5E8-4ECE-AFD9-C4C582EBB810}" presName="comp" presStyleCnt="0"/>
      <dgm:spPr/>
    </dgm:pt>
    <dgm:pt modelId="{4FCAB912-8262-4FB0-B03B-9AA5D79322E0}" type="pres">
      <dgm:prSet presAssocID="{A619786F-C5E8-4ECE-AFD9-C4C582EBB810}" presName="box" presStyleLbl="node1" presStyleIdx="1" presStyleCnt="3"/>
      <dgm:spPr/>
      <dgm:t>
        <a:bodyPr/>
        <a:lstStyle/>
        <a:p>
          <a:endParaRPr lang="zh-TW" altLang="en-US"/>
        </a:p>
      </dgm:t>
    </dgm:pt>
    <dgm:pt modelId="{16AD79B0-5B69-4334-942B-2B9F9126CE71}" type="pres">
      <dgm:prSet presAssocID="{A619786F-C5E8-4ECE-AFD9-C4C582EBB810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</dgm:pt>
    <dgm:pt modelId="{5E8AF275-0D50-41E5-86A1-A454960421C4}" type="pres">
      <dgm:prSet presAssocID="{A619786F-C5E8-4ECE-AFD9-C4C582EBB81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4120AA-D1DB-4664-9CDE-BEC83C2F5E7A}" type="pres">
      <dgm:prSet presAssocID="{CADD8FFC-ED04-4067-A7C0-24593FFCE430}" presName="spacer" presStyleCnt="0"/>
      <dgm:spPr/>
    </dgm:pt>
    <dgm:pt modelId="{E29BB00E-C777-4483-A351-06BC8603FA85}" type="pres">
      <dgm:prSet presAssocID="{ABB2371B-1BE5-4426-B010-43FAC4831052}" presName="comp" presStyleCnt="0"/>
      <dgm:spPr/>
    </dgm:pt>
    <dgm:pt modelId="{050B4D60-5989-4C96-81ED-CBF267814CDD}" type="pres">
      <dgm:prSet presAssocID="{ABB2371B-1BE5-4426-B010-43FAC4831052}" presName="box" presStyleLbl="node1" presStyleIdx="2" presStyleCnt="3"/>
      <dgm:spPr/>
      <dgm:t>
        <a:bodyPr/>
        <a:lstStyle/>
        <a:p>
          <a:endParaRPr lang="zh-TW" altLang="en-US"/>
        </a:p>
      </dgm:t>
    </dgm:pt>
    <dgm:pt modelId="{FF264422-2C6A-4020-8BC7-D4030325C744}" type="pres">
      <dgm:prSet presAssocID="{ABB2371B-1BE5-4426-B010-43FAC4831052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gm:spPr>
    </dgm:pt>
    <dgm:pt modelId="{73F2D491-6CC7-47DE-BAB4-9A57101FE2A0}" type="pres">
      <dgm:prSet presAssocID="{ABB2371B-1BE5-4426-B010-43FAC483105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3955E2D-8C1B-4372-803F-3CE0A7E3673F}" srcId="{03DAA4A2-0B82-4239-B910-6BBB5BE8E998}" destId="{2515C15C-0443-460C-82BF-1279C53AAF6A}" srcOrd="0" destOrd="0" parTransId="{984EB58B-B126-4ECB-9787-B5CD4250439F}" sibTransId="{0A12DA04-9F1A-4C8A-AA9F-9E34B73CB17A}"/>
    <dgm:cxn modelId="{6F22E842-90AE-4F29-A045-2F315007EE76}" type="presOf" srcId="{ABB2371B-1BE5-4426-B010-43FAC4831052}" destId="{050B4D60-5989-4C96-81ED-CBF267814CDD}" srcOrd="0" destOrd="0" presId="urn:microsoft.com/office/officeart/2005/8/layout/vList4"/>
    <dgm:cxn modelId="{80FA46DA-297F-4BDA-8614-C3B6DC3A49F5}" type="presOf" srcId="{A619786F-C5E8-4ECE-AFD9-C4C582EBB810}" destId="{4FCAB912-8262-4FB0-B03B-9AA5D79322E0}" srcOrd="0" destOrd="0" presId="urn:microsoft.com/office/officeart/2005/8/layout/vList4"/>
    <dgm:cxn modelId="{35D26DA4-AC73-40AB-A5C1-3DF55E672CD8}" type="presOf" srcId="{2515C15C-0443-460C-82BF-1279C53AAF6A}" destId="{D20483AB-8F7A-4862-B896-C3E3D301A94E}" srcOrd="1" destOrd="0" presId="urn:microsoft.com/office/officeart/2005/8/layout/vList4"/>
    <dgm:cxn modelId="{BE9069E3-D4E9-4AB0-922B-2F7AF0E966AE}" type="presOf" srcId="{03DAA4A2-0B82-4239-B910-6BBB5BE8E998}" destId="{52C44073-DBC5-4461-A432-441A5891E2E2}" srcOrd="0" destOrd="0" presId="urn:microsoft.com/office/officeart/2005/8/layout/vList4"/>
    <dgm:cxn modelId="{E77321BB-E0AC-4437-84FD-9DE57A9B0632}" srcId="{03DAA4A2-0B82-4239-B910-6BBB5BE8E998}" destId="{ABB2371B-1BE5-4426-B010-43FAC4831052}" srcOrd="2" destOrd="0" parTransId="{35AC312B-4EBC-46B7-8956-2196AA904EE8}" sibTransId="{0789B3DC-7530-4482-9139-748AD2A3D729}"/>
    <dgm:cxn modelId="{ABE99D56-D3E8-4CCE-AA4A-D96CDF25BA8D}" type="presOf" srcId="{A619786F-C5E8-4ECE-AFD9-C4C582EBB810}" destId="{5E8AF275-0D50-41E5-86A1-A454960421C4}" srcOrd="1" destOrd="0" presId="urn:microsoft.com/office/officeart/2005/8/layout/vList4"/>
    <dgm:cxn modelId="{859B4691-2DB7-4B6D-BD05-02312AE9A507}" srcId="{03DAA4A2-0B82-4239-B910-6BBB5BE8E998}" destId="{A619786F-C5E8-4ECE-AFD9-C4C582EBB810}" srcOrd="1" destOrd="0" parTransId="{AF03CEA1-0C0D-445C-A844-D7D687611724}" sibTransId="{CADD8FFC-ED04-4067-A7C0-24593FFCE430}"/>
    <dgm:cxn modelId="{E9AD4690-63FA-4DC4-8185-7A096FB84CFB}" type="presOf" srcId="{ABB2371B-1BE5-4426-B010-43FAC4831052}" destId="{73F2D491-6CC7-47DE-BAB4-9A57101FE2A0}" srcOrd="1" destOrd="0" presId="urn:microsoft.com/office/officeart/2005/8/layout/vList4"/>
    <dgm:cxn modelId="{965DE750-E8D5-4289-B7DA-E4ED0C4E8889}" type="presOf" srcId="{2515C15C-0443-460C-82BF-1279C53AAF6A}" destId="{939794D0-2E1D-4720-9B86-580294840315}" srcOrd="0" destOrd="0" presId="urn:microsoft.com/office/officeart/2005/8/layout/vList4"/>
    <dgm:cxn modelId="{CD8384AB-5100-46B3-A833-CB018EC445F8}" type="presParOf" srcId="{52C44073-DBC5-4461-A432-441A5891E2E2}" destId="{E9A6B04C-253D-45E0-9214-C96824262778}" srcOrd="0" destOrd="0" presId="urn:microsoft.com/office/officeart/2005/8/layout/vList4"/>
    <dgm:cxn modelId="{9D6F2AB0-D1CF-419F-B546-DC054C8C8B5F}" type="presParOf" srcId="{E9A6B04C-253D-45E0-9214-C96824262778}" destId="{939794D0-2E1D-4720-9B86-580294840315}" srcOrd="0" destOrd="0" presId="urn:microsoft.com/office/officeart/2005/8/layout/vList4"/>
    <dgm:cxn modelId="{8E584D39-D886-442D-B00D-F3115C405699}" type="presParOf" srcId="{E9A6B04C-253D-45E0-9214-C96824262778}" destId="{0A0FF3F1-5703-470D-AC56-1E3721B031A9}" srcOrd="1" destOrd="0" presId="urn:microsoft.com/office/officeart/2005/8/layout/vList4"/>
    <dgm:cxn modelId="{F4AC1FB7-8510-4826-9AEF-5F1F84FE5505}" type="presParOf" srcId="{E9A6B04C-253D-45E0-9214-C96824262778}" destId="{D20483AB-8F7A-4862-B896-C3E3D301A94E}" srcOrd="2" destOrd="0" presId="urn:microsoft.com/office/officeart/2005/8/layout/vList4"/>
    <dgm:cxn modelId="{AFD72012-E3BF-4020-AAE9-347FD2C57630}" type="presParOf" srcId="{52C44073-DBC5-4461-A432-441A5891E2E2}" destId="{A7AB9D39-C0AA-45A5-9F2C-5A9A27660DB3}" srcOrd="1" destOrd="0" presId="urn:microsoft.com/office/officeart/2005/8/layout/vList4"/>
    <dgm:cxn modelId="{348E6F1E-D971-446B-971E-6E43CFEB5238}" type="presParOf" srcId="{52C44073-DBC5-4461-A432-441A5891E2E2}" destId="{9EF3F020-A31A-46C1-ADD1-EE18FF4B153E}" srcOrd="2" destOrd="0" presId="urn:microsoft.com/office/officeart/2005/8/layout/vList4"/>
    <dgm:cxn modelId="{E28AF06F-133B-4FCE-874F-B940CB58FB23}" type="presParOf" srcId="{9EF3F020-A31A-46C1-ADD1-EE18FF4B153E}" destId="{4FCAB912-8262-4FB0-B03B-9AA5D79322E0}" srcOrd="0" destOrd="0" presId="urn:microsoft.com/office/officeart/2005/8/layout/vList4"/>
    <dgm:cxn modelId="{88A81ED3-2A25-46B9-89E6-765F82EFEED8}" type="presParOf" srcId="{9EF3F020-A31A-46C1-ADD1-EE18FF4B153E}" destId="{16AD79B0-5B69-4334-942B-2B9F9126CE71}" srcOrd="1" destOrd="0" presId="urn:microsoft.com/office/officeart/2005/8/layout/vList4"/>
    <dgm:cxn modelId="{B2D0E543-7B8E-4B7B-998B-5D92E49934C6}" type="presParOf" srcId="{9EF3F020-A31A-46C1-ADD1-EE18FF4B153E}" destId="{5E8AF275-0D50-41E5-86A1-A454960421C4}" srcOrd="2" destOrd="0" presId="urn:microsoft.com/office/officeart/2005/8/layout/vList4"/>
    <dgm:cxn modelId="{6F1397C5-0D1D-4C17-A29D-C780565570B8}" type="presParOf" srcId="{52C44073-DBC5-4461-A432-441A5891E2E2}" destId="{254120AA-D1DB-4664-9CDE-BEC83C2F5E7A}" srcOrd="3" destOrd="0" presId="urn:microsoft.com/office/officeart/2005/8/layout/vList4"/>
    <dgm:cxn modelId="{59E53157-5C0D-4ABE-8468-59A1030A8847}" type="presParOf" srcId="{52C44073-DBC5-4461-A432-441A5891E2E2}" destId="{E29BB00E-C777-4483-A351-06BC8603FA85}" srcOrd="4" destOrd="0" presId="urn:microsoft.com/office/officeart/2005/8/layout/vList4"/>
    <dgm:cxn modelId="{DFFE7733-BC90-4090-AEBC-6EB11983B9BC}" type="presParOf" srcId="{E29BB00E-C777-4483-A351-06BC8603FA85}" destId="{050B4D60-5989-4C96-81ED-CBF267814CDD}" srcOrd="0" destOrd="0" presId="urn:microsoft.com/office/officeart/2005/8/layout/vList4"/>
    <dgm:cxn modelId="{900E4B56-682E-4C35-BA74-CE67A65820BB}" type="presParOf" srcId="{E29BB00E-C777-4483-A351-06BC8603FA85}" destId="{FF264422-2C6A-4020-8BC7-D4030325C744}" srcOrd="1" destOrd="0" presId="urn:microsoft.com/office/officeart/2005/8/layout/vList4"/>
    <dgm:cxn modelId="{A77A6E91-BD64-4827-9632-655668B7A2D7}" type="presParOf" srcId="{E29BB00E-C777-4483-A351-06BC8603FA85}" destId="{73F2D491-6CC7-47DE-BAB4-9A57101FE2A0}" srcOrd="2" destOrd="0" presId="urn:microsoft.com/office/officeart/2005/8/layout/vList4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794D0-2E1D-4720-9B86-580294840315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緣起：</a:t>
          </a:r>
          <a: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小當家</a:t>
          </a:r>
        </a:p>
      </dsp:txBody>
      <dsp:txXfrm>
        <a:off x="1346200" y="0"/>
        <a:ext cx="4749800" cy="1269999"/>
      </dsp:txXfrm>
    </dsp:sp>
    <dsp:sp modelId="{0A0FF3F1-5703-470D-AC56-1E3721B031A9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FCAB912-8262-4FB0-B03B-9AA5D79322E0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chemeClr val="accent3">
            <a:hueOff val="-868515"/>
            <a:satOff val="-4237"/>
            <a:lumOff val="-147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信念：</a:t>
          </a:r>
          <a: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引進國外暢銷品牌零嘴</a:t>
          </a:r>
        </a:p>
      </dsp:txBody>
      <dsp:txXfrm>
        <a:off x="1346200" y="1396999"/>
        <a:ext cx="4749800" cy="1269999"/>
      </dsp:txXfrm>
    </dsp:sp>
    <dsp:sp modelId="{16AD79B0-5B69-4334-942B-2B9F9126CE71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B4D60-5989-4C96-81ED-CBF267814CDD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chemeClr val="accent3">
            <a:hueOff val="-1737030"/>
            <a:satOff val="-8474"/>
            <a:lumOff val="-2940"/>
            <a:alphaOff val="0"/>
          </a:schemeClr>
        </a:soli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堅持：</a:t>
          </a:r>
          <a: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6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提倡健康、美味、自然</a:t>
          </a:r>
        </a:p>
      </dsp:txBody>
      <dsp:txXfrm>
        <a:off x="1346200" y="2793999"/>
        <a:ext cx="4749800" cy="1269999"/>
      </dsp:txXfrm>
    </dsp:sp>
    <dsp:sp modelId="{FF264422-2C6A-4020-8BC7-D4030325C744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8C4AF-1236-4A5C-A772-CB58F7298269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9FE37-9BE6-4BF9-A28E-38771901B2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23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98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94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8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1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FE37-9BE6-4BF9-A28E-38771901B2DE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391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FE37-9BE6-4BF9-A28E-38771901B2DE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971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75DE-9E46-4F2D-B651-80F46D5C9268}" type="slidenum">
              <a:rPr lang="zh-TW" altLang="en-US" smtClean="0">
                <a:solidFill>
                  <a:prstClr val="black"/>
                </a:solidFill>
              </a:rPr>
              <a:pPr/>
              <a:t>49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6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75DE-9E46-4F2D-B651-80F46D5C9268}" type="slidenum">
              <a:rPr lang="zh-TW" altLang="en-US" smtClean="0">
                <a:solidFill>
                  <a:prstClr val="black"/>
                </a:solidFill>
              </a:rPr>
              <a:pPr/>
              <a:t>51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29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75DE-9E46-4F2D-B651-80F46D5C9268}" type="slidenum">
              <a:rPr lang="zh-TW" altLang="en-US" smtClean="0">
                <a:solidFill>
                  <a:prstClr val="black"/>
                </a:solidFill>
              </a:rPr>
              <a:pPr/>
              <a:t>53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3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175DE-9E46-4F2D-B651-80F46D5C9268}" type="slidenum">
              <a:rPr lang="zh-TW" altLang="en-US" smtClean="0">
                <a:solidFill>
                  <a:prstClr val="black"/>
                </a:solidFill>
              </a:rPr>
              <a:pPr/>
              <a:t>54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5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4E8AF-7CEF-425A-94B0-BDAE17B6F892}" type="slidenum">
              <a:rPr lang="zh-TW" altLang="en-US" smtClean="0">
                <a:solidFill>
                  <a:prstClr val="black"/>
                </a:solidFill>
              </a:rPr>
              <a:pPr/>
              <a:t>57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5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聯華食品有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2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大事業體，一個是休閒事業體，一個是鮮食事業體。</a:t>
            </a:r>
          </a:p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營業據點分布全省。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94B9B-75AB-48D5-B981-BC1AA426D752}" type="slidenum">
              <a:rPr lang="zh-TW" altLang="en-US" smtClean="0">
                <a:solidFill>
                  <a:prstClr val="black"/>
                </a:solidFill>
              </a:rPr>
              <a:pPr/>
              <a:t>58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3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聯華食品有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2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大事業體，一個是休閒事業體，一個是鮮食事業體。</a:t>
            </a:r>
          </a:p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營業據點分布全省。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94B9B-75AB-48D5-B981-BC1AA426D752}" type="slidenum">
              <a:rPr lang="zh-TW" altLang="en-US" smtClean="0">
                <a:solidFill>
                  <a:prstClr val="black"/>
                </a:solidFill>
              </a:rPr>
              <a:pPr/>
              <a:t>59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37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聯華食品有</a:t>
            </a:r>
            <a:r>
              <a:rPr lang="en-US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2</a:t>
            </a:r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大事業體，一個是休閒事業體，一個是鮮食事業體。</a:t>
            </a:r>
          </a:p>
          <a:p>
            <a:pPr lvl="0"/>
            <a:r>
              <a:rPr lang="zh-TW" altLang="zh-TW" sz="1200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營業據點分布全省。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94B9B-75AB-48D5-B981-BC1AA426D752}" type="slidenum">
              <a:rPr lang="zh-TW" altLang="en-US" smtClean="0">
                <a:solidFill>
                  <a:prstClr val="black"/>
                </a:solidFill>
              </a:rPr>
              <a:pPr/>
              <a:t>60</a:t>
            </a:fld>
            <a:endParaRPr lang="zh-TW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37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848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FE37-9BE6-4BF9-A28E-38771901B2D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230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75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76266-57CA-48FF-ABB9-9A4A9FDEE59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1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16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611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034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FE37-9BE6-4BF9-A28E-38771901B2D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79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FE37-9BE6-4BF9-A28E-38771901B2DE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302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FE37-9BE6-4BF9-A28E-38771901B2DE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9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FE37-9BE6-4BF9-A28E-38771901B2DE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59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2974c8e6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2974c8e6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EEEDBA-5736-4B8B-A235-4A3468D34139}" type="slidenum">
              <a:rPr kumimoji="1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47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9FE37-9BE6-4BF9-A28E-38771901B2DE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25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1.emf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7.emf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10.emf"/><Relationship Id="rId4" Type="http://schemas.openxmlformats.org/officeDocument/2006/relationships/image" Target="../media/image21.jpe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0.emf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66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DF1-18AF-45C6-B946-B4976C24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B5DE-AB40-4627-8DEA-98EFAF88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CB98-13D8-4A7F-8A69-23B0E5E7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6A4A4-767C-4513-9D1E-989B8BE3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40FA8-C7C2-4ABE-9F54-5AE2930C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4B2C-0B54-44E7-9900-7DCC43A0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724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9" y="514350"/>
            <a:ext cx="1327777" cy="38290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41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578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 defTabSz="685749" rtl="0" eaLnBrk="1" latinLnBrk="0" hangingPunct="1">
              <a:spcBef>
                <a:spcPct val="0"/>
              </a:spcBef>
              <a:buNone/>
              <a:defRPr lang="en-US" sz="33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DF2932"/>
              </a:buClr>
              <a:defRPr sz="2700" b="1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1355" r="11669" b="-4737"/>
          <a:stretch/>
        </p:blipFill>
        <p:spPr>
          <a:xfrm>
            <a:off x="-96153" y="4580959"/>
            <a:ext cx="9447816" cy="5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0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1355" r="11669" b="-4737"/>
          <a:stretch/>
        </p:blipFill>
        <p:spPr>
          <a:xfrm>
            <a:off x="-96153" y="4580959"/>
            <a:ext cx="9447816" cy="548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>
            <a:normAutofit/>
          </a:bodyPr>
          <a:lstStyle>
            <a:lvl1pPr>
              <a:defRPr lang="en-US" sz="33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6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11355" r="17026" b="-4737"/>
          <a:stretch/>
        </p:blipFill>
        <p:spPr>
          <a:xfrm rot="5400000">
            <a:off x="6280164" y="2200271"/>
            <a:ext cx="5204735" cy="730713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6843" y="130741"/>
            <a:ext cx="8541833" cy="681296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>
            <a:lvl1pPr>
              <a:defRPr lang="en-US" sz="33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56839" y="939725"/>
            <a:ext cx="8541834" cy="3770880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163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4" y="1167594"/>
            <a:ext cx="7200800" cy="1991376"/>
          </a:xfrm>
        </p:spPr>
        <p:txBody>
          <a:bodyPr/>
          <a:lstStyle>
            <a:lvl1pPr>
              <a:defRPr sz="4100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B7A92EF-1947-415B-9BC4-1D36AAD2F22E}" type="slidenum">
              <a:rPr lang="en-US" altLang="zh-TW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4950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20" y="1532969"/>
            <a:ext cx="7677468" cy="1456003"/>
          </a:xfrm>
        </p:spPr>
        <p:txBody>
          <a:bodyPr anchor="ctr"/>
          <a:lstStyle>
            <a:lvl1pPr algn="l"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20" y="3027016"/>
            <a:ext cx="7677468" cy="367310"/>
          </a:xfrm>
        </p:spPr>
        <p:txBody>
          <a:bodyPr>
            <a:normAutofit/>
          </a:bodyPr>
          <a:lstStyle>
            <a:lvl1pPr marL="0" indent="0" algn="l">
              <a:buNone/>
              <a:defRPr sz="21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7220" y="4767264"/>
            <a:ext cx="2057400" cy="273844"/>
          </a:xfrm>
        </p:spPr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4457700"/>
            <a:ext cx="9144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kumimoji="1" lang="zh-TW" alt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r="12499"/>
          <a:stretch/>
        </p:blipFill>
        <p:spPr>
          <a:xfrm>
            <a:off x="-35169" y="3813798"/>
            <a:ext cx="9214338" cy="136849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20" y="141515"/>
            <a:ext cx="1440000" cy="5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rgbClr val="DF2932"/>
              </a:buClr>
              <a:defRPr sz="2700" b="1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1355" r="11669" b="-4737"/>
          <a:stretch/>
        </p:blipFill>
        <p:spPr>
          <a:xfrm>
            <a:off x="-96153" y="4580959"/>
            <a:ext cx="9447816" cy="54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239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11355" r="11669" b="-4737"/>
          <a:stretch/>
        </p:blipFill>
        <p:spPr>
          <a:xfrm>
            <a:off x="-96153" y="4580959"/>
            <a:ext cx="9447816" cy="5480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866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3" t="11355" r="17026" b="-4737"/>
          <a:stretch/>
        </p:blipFill>
        <p:spPr>
          <a:xfrm rot="5400000">
            <a:off x="6280164" y="2200271"/>
            <a:ext cx="5204735" cy="730713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56843" y="130741"/>
            <a:ext cx="8541833" cy="681296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>
            <a:lvl1pPr>
              <a:defRPr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56839" y="939725"/>
            <a:ext cx="8541834" cy="3770880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3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1" y="4457700"/>
            <a:ext cx="914400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kumimoji="1" lang="zh-TW" alt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/>
              <a:t>2018/11/7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endParaRPr kumimoji="1" lang="zh-TW" altLang="en-US" sz="14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/>
              <a:t>‹#›</a:t>
            </a:fld>
            <a:endParaRPr kumimoji="1" lang="zh-TW" altLang="en-US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031450" y="958104"/>
            <a:ext cx="6756953" cy="1542908"/>
          </a:xfrm>
        </p:spPr>
        <p:txBody>
          <a:bodyPr anchor="ctr"/>
          <a:lstStyle>
            <a:lvl1pPr algn="r"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031450" y="2501016"/>
            <a:ext cx="6756953" cy="348815"/>
          </a:xfrm>
        </p:spPr>
        <p:txBody>
          <a:bodyPr/>
          <a:lstStyle>
            <a:lvl1pPr marL="0" indent="0" algn="r">
              <a:buNone/>
              <a:defRPr sz="1800" b="1">
                <a:solidFill>
                  <a:schemeClr val="bg2">
                    <a:lumMod val="2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1" t="-729" r="15284" b="729"/>
          <a:stretch/>
        </p:blipFill>
        <p:spPr>
          <a:xfrm>
            <a:off x="-45722" y="2848784"/>
            <a:ext cx="9235440" cy="23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52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EB4A-3D52-47EE-9FAD-D4BF0145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9FF8-6603-483D-8B71-632EEFE5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5BB6-2FE1-4877-9266-C835ABD7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9E591-0310-48DA-9CF7-35939BEA0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D532-F77F-4606-9BB2-8EB7CAAB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C6E4D-0176-407C-A4CA-3357A70C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B51C5-5940-4875-A335-6E0AFDE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7BFD5-0DA8-4904-B7B0-385E926D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531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269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410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0779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3230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318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51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445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913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401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71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815-BE1A-49F0-8D48-43D6BA9F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B1CC-E02E-4E53-8772-6414B7B8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0DF-6587-4247-907B-D82E6B4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43F5-9B4A-41E2-AE46-63CD2168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432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541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6650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8385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839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2396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706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59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850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68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9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61B37-4698-4206-B552-586171D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9BE7-B994-443F-AA68-BDE2A1A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5CF6-B678-47DF-B88D-225273D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9260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13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776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10" y="2914653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51877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082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4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653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2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4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792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7" y="1151335"/>
            <a:ext cx="4040188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7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5" indent="0">
              <a:buNone/>
              <a:defRPr sz="1600" b="1"/>
            </a:lvl4pPr>
            <a:lvl5pPr marL="1828622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5" indent="0">
              <a:buNone/>
              <a:defRPr sz="1600" b="1"/>
            </a:lvl7pPr>
            <a:lvl8pPr marL="3200086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7" y="1631157"/>
            <a:ext cx="4040188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7" indent="0">
              <a:buNone/>
              <a:defRPr sz="2000" b="1"/>
            </a:lvl2pPr>
            <a:lvl3pPr marL="914307" indent="0">
              <a:buNone/>
              <a:defRPr sz="1800" b="1"/>
            </a:lvl3pPr>
            <a:lvl4pPr marL="1371465" indent="0">
              <a:buNone/>
              <a:defRPr sz="1600" b="1"/>
            </a:lvl4pPr>
            <a:lvl5pPr marL="1828622" indent="0">
              <a:buNone/>
              <a:defRPr sz="1600" b="1"/>
            </a:lvl5pPr>
            <a:lvl6pPr marL="2285779" indent="0">
              <a:buNone/>
              <a:defRPr sz="1600" b="1"/>
            </a:lvl6pPr>
            <a:lvl7pPr marL="2742935" indent="0">
              <a:buNone/>
              <a:defRPr sz="1600" b="1"/>
            </a:lvl7pPr>
            <a:lvl8pPr marL="3200086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0" y="1631157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159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7311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151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07" indent="0">
              <a:buNone/>
              <a:defRPr sz="1100"/>
            </a:lvl3pPr>
            <a:lvl4pPr marL="1371465" indent="0">
              <a:buNone/>
              <a:defRPr sz="900"/>
            </a:lvl4pPr>
            <a:lvl5pPr marL="1828622" indent="0">
              <a:buNone/>
              <a:defRPr sz="900"/>
            </a:lvl5pPr>
            <a:lvl6pPr marL="2285779" indent="0">
              <a:buNone/>
              <a:defRPr sz="900"/>
            </a:lvl6pPr>
            <a:lvl7pPr marL="2742935" indent="0">
              <a:buNone/>
              <a:defRPr sz="900"/>
            </a:lvl7pPr>
            <a:lvl8pPr marL="3200086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C155-D671-4DED-88B6-D00EDB9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B914-59B0-445B-B687-C4352007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9237-3529-4BC0-9338-C3C80A3D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11F3D-5840-4E5E-B080-17AE9649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A8E4-7E12-4F87-BF28-DAB29EBE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44C27-DE92-4AA7-8DEE-9EEFD894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044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7" indent="0">
              <a:buNone/>
              <a:defRPr sz="2800"/>
            </a:lvl2pPr>
            <a:lvl3pPr marL="914307" indent="0">
              <a:buNone/>
              <a:defRPr sz="2500"/>
            </a:lvl3pPr>
            <a:lvl4pPr marL="1371465" indent="0">
              <a:buNone/>
              <a:defRPr sz="2000"/>
            </a:lvl4pPr>
            <a:lvl5pPr marL="1828622" indent="0">
              <a:buNone/>
              <a:defRPr sz="2000"/>
            </a:lvl5pPr>
            <a:lvl6pPr marL="2285779" indent="0">
              <a:buNone/>
              <a:defRPr sz="2000"/>
            </a:lvl6pPr>
            <a:lvl7pPr marL="2742935" indent="0">
              <a:buNone/>
              <a:defRPr sz="2000"/>
            </a:lvl7pPr>
            <a:lvl8pPr marL="3200086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7" indent="0">
              <a:buNone/>
              <a:defRPr sz="1200"/>
            </a:lvl2pPr>
            <a:lvl3pPr marL="914307" indent="0">
              <a:buNone/>
              <a:defRPr sz="1100"/>
            </a:lvl3pPr>
            <a:lvl4pPr marL="1371465" indent="0">
              <a:buNone/>
              <a:defRPr sz="900"/>
            </a:lvl4pPr>
            <a:lvl5pPr marL="1828622" indent="0">
              <a:buNone/>
              <a:defRPr sz="900"/>
            </a:lvl5pPr>
            <a:lvl6pPr marL="2285779" indent="0">
              <a:buNone/>
              <a:defRPr sz="900"/>
            </a:lvl6pPr>
            <a:lvl7pPr marL="2742935" indent="0">
              <a:buNone/>
              <a:defRPr sz="900"/>
            </a:lvl7pPr>
            <a:lvl8pPr marL="3200086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1858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5036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2" y="205986"/>
            <a:ext cx="2057401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0" y="205986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521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1" y="1035052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3" y="2997200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09" y="4412457"/>
            <a:ext cx="3243033" cy="273844"/>
          </a:xfr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689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3" y="4400349"/>
            <a:ext cx="413375" cy="273844"/>
          </a:xfrm>
        </p:spPr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8334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0" y="2000249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35" y="2000250"/>
            <a:ext cx="3671291" cy="234315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6587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0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03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000250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03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080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81099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56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9C3-5135-4C21-AF93-C7C12F4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438B3-2D69-4B3D-B63F-CD8BF1326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D7683-0DC6-47B9-BCAC-9D1A7BFD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AE45-D19A-4A79-81D6-30F50D1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9224-052A-4738-93A8-C9A58B2A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84426-1F6D-42D6-9BF1-6799A09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473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25" y="514350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873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3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1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3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6181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4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4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5717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3330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09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5629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792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900"/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900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59" y="514351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5" y="2914650"/>
            <a:ext cx="7514033" cy="666750"/>
          </a:xfrm>
        </p:spPr>
        <p:txBody>
          <a:bodyPr vert="horz" lIns="68580" tIns="34290" rIns="68580" bIns="34290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5329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68580" tIns="34290" rIns="68580" bIns="3429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4" y="2628900"/>
            <a:ext cx="7514035" cy="628650"/>
          </a:xfrm>
        </p:spPr>
        <p:txBody>
          <a:bodyPr vert="horz" lIns="68580" tIns="34290" rIns="68580" bIns="34290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7177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605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2" y="514350"/>
            <a:ext cx="1327777" cy="38290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4" y="514350"/>
            <a:ext cx="6014807" cy="382905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0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178E-DD33-40AA-98D6-C06CF81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7BFAD-55F7-4C42-8E49-DB0AF156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9480-90FB-4727-8F3D-7C803CC8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4C9A-616E-47F5-B304-1568ED6D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1CD7-7BC4-45FA-840B-0A732394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7079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47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38" y="2914674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9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8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7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46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3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25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14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427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623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305406"/>
            <a:ext cx="7772400" cy="102155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180200"/>
            <a:ext cx="7772400" cy="112514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895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789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85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3573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9465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5361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41255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71469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195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6" y="900344"/>
            <a:ext cx="4038599" cy="2545555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8" y="900344"/>
            <a:ext cx="4038599" cy="2545555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1665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42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47" y="1151338"/>
            <a:ext cx="4040188" cy="47982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89568" indent="0">
              <a:buNone/>
              <a:defRPr sz="2700" b="1"/>
            </a:lvl2pPr>
            <a:lvl3pPr marL="1178984" indent="0">
              <a:buNone/>
              <a:defRPr sz="2400" b="1"/>
            </a:lvl3pPr>
            <a:lvl4pPr marL="1768514" indent="0">
              <a:buNone/>
              <a:defRPr sz="2100" b="1"/>
            </a:lvl4pPr>
            <a:lvl5pPr marL="2357369" indent="0">
              <a:buNone/>
              <a:defRPr sz="2100" b="1"/>
            </a:lvl5pPr>
            <a:lvl6pPr marL="2946572" indent="0">
              <a:buNone/>
              <a:defRPr sz="2100" b="1"/>
            </a:lvl6pPr>
            <a:lvl7pPr marL="3536104" indent="0">
              <a:buNone/>
              <a:defRPr sz="2100" b="1"/>
            </a:lvl7pPr>
            <a:lvl8pPr marL="4125553" indent="0">
              <a:buNone/>
              <a:defRPr sz="2100" b="1"/>
            </a:lvl8pPr>
            <a:lvl9pPr marL="47146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47" y="1631157"/>
            <a:ext cx="4040188" cy="296346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581" y="1151338"/>
            <a:ext cx="4041775" cy="479822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89568" indent="0">
              <a:buNone/>
              <a:defRPr sz="2700" b="1"/>
            </a:lvl2pPr>
            <a:lvl3pPr marL="1178984" indent="0">
              <a:buNone/>
              <a:defRPr sz="2400" b="1"/>
            </a:lvl3pPr>
            <a:lvl4pPr marL="1768514" indent="0">
              <a:buNone/>
              <a:defRPr sz="2100" b="1"/>
            </a:lvl4pPr>
            <a:lvl5pPr marL="2357369" indent="0">
              <a:buNone/>
              <a:defRPr sz="2100" b="1"/>
            </a:lvl5pPr>
            <a:lvl6pPr marL="2946572" indent="0">
              <a:buNone/>
              <a:defRPr sz="2100" b="1"/>
            </a:lvl6pPr>
            <a:lvl7pPr marL="3536104" indent="0">
              <a:buNone/>
              <a:defRPr sz="2100" b="1"/>
            </a:lvl7pPr>
            <a:lvl8pPr marL="4125553" indent="0">
              <a:buNone/>
              <a:defRPr sz="2100" b="1"/>
            </a:lvl8pPr>
            <a:lvl9pPr marL="471469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81" y="1631157"/>
            <a:ext cx="4041775" cy="2963466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624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2532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7859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45" y="204790"/>
            <a:ext cx="3008313" cy="8715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07" y="206070"/>
            <a:ext cx="5111751" cy="4389834"/>
          </a:xfrm>
        </p:spPr>
        <p:txBody>
          <a:bodyPr/>
          <a:lstStyle>
            <a:lvl1pPr>
              <a:defRPr sz="4100"/>
            </a:lvl1pPr>
            <a:lvl2pPr>
              <a:defRPr sz="37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45" y="1076343"/>
            <a:ext cx="3008313" cy="3518297"/>
          </a:xfrm>
        </p:spPr>
        <p:txBody>
          <a:bodyPr/>
          <a:lstStyle>
            <a:lvl1pPr marL="0" indent="0">
              <a:buNone/>
              <a:defRPr sz="1700"/>
            </a:lvl1pPr>
            <a:lvl2pPr marL="589568" indent="0">
              <a:buNone/>
              <a:defRPr sz="1600"/>
            </a:lvl2pPr>
            <a:lvl3pPr marL="1178984" indent="0">
              <a:buNone/>
              <a:defRPr sz="1300"/>
            </a:lvl3pPr>
            <a:lvl4pPr marL="1768514" indent="0">
              <a:buNone/>
              <a:defRPr sz="1100"/>
            </a:lvl4pPr>
            <a:lvl5pPr marL="2357369" indent="0">
              <a:buNone/>
              <a:defRPr sz="1100"/>
            </a:lvl5pPr>
            <a:lvl6pPr marL="2946572" indent="0">
              <a:buNone/>
              <a:defRPr sz="1100"/>
            </a:lvl6pPr>
            <a:lvl7pPr marL="3536104" indent="0">
              <a:buNone/>
              <a:defRPr sz="1100"/>
            </a:lvl7pPr>
            <a:lvl8pPr marL="4125553" indent="0">
              <a:buNone/>
              <a:defRPr sz="1100"/>
            </a:lvl8pPr>
            <a:lvl9pPr marL="471469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917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2" y="3600454"/>
            <a:ext cx="5486400" cy="42505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2" y="459590"/>
            <a:ext cx="5486400" cy="3086100"/>
          </a:xfrm>
        </p:spPr>
        <p:txBody>
          <a:bodyPr/>
          <a:lstStyle>
            <a:lvl1pPr marL="0" indent="0">
              <a:buNone/>
              <a:defRPr sz="4100"/>
            </a:lvl1pPr>
            <a:lvl2pPr marL="589568" indent="0">
              <a:buNone/>
              <a:defRPr sz="3700"/>
            </a:lvl2pPr>
            <a:lvl3pPr marL="1178984" indent="0">
              <a:buNone/>
              <a:defRPr sz="3300"/>
            </a:lvl3pPr>
            <a:lvl4pPr marL="1768514" indent="0">
              <a:buNone/>
              <a:defRPr sz="2700"/>
            </a:lvl4pPr>
            <a:lvl5pPr marL="2357369" indent="0">
              <a:buNone/>
              <a:defRPr sz="2700"/>
            </a:lvl5pPr>
            <a:lvl6pPr marL="2946572" indent="0">
              <a:buNone/>
              <a:defRPr sz="2700"/>
            </a:lvl6pPr>
            <a:lvl7pPr marL="3536104" indent="0">
              <a:buNone/>
              <a:defRPr sz="2700"/>
            </a:lvl7pPr>
            <a:lvl8pPr marL="4125553" indent="0">
              <a:buNone/>
              <a:defRPr sz="2700"/>
            </a:lvl8pPr>
            <a:lvl9pPr marL="471469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2" y="4026786"/>
            <a:ext cx="5486400" cy="603646"/>
          </a:xfrm>
        </p:spPr>
        <p:txBody>
          <a:bodyPr/>
          <a:lstStyle>
            <a:lvl1pPr marL="0" indent="0">
              <a:buNone/>
              <a:defRPr sz="1700"/>
            </a:lvl1pPr>
            <a:lvl2pPr marL="589568" indent="0">
              <a:buNone/>
              <a:defRPr sz="1600"/>
            </a:lvl2pPr>
            <a:lvl3pPr marL="1178984" indent="0">
              <a:buNone/>
              <a:defRPr sz="1300"/>
            </a:lvl3pPr>
            <a:lvl4pPr marL="1768514" indent="0">
              <a:buNone/>
              <a:defRPr sz="1100"/>
            </a:lvl4pPr>
            <a:lvl5pPr marL="2357369" indent="0">
              <a:buNone/>
              <a:defRPr sz="1100"/>
            </a:lvl5pPr>
            <a:lvl6pPr marL="2946572" indent="0">
              <a:buNone/>
              <a:defRPr sz="1100"/>
            </a:lvl6pPr>
            <a:lvl7pPr marL="3536104" indent="0">
              <a:buNone/>
              <a:defRPr sz="1100"/>
            </a:lvl7pPr>
            <a:lvl8pPr marL="4125553" indent="0">
              <a:buNone/>
              <a:defRPr sz="1100"/>
            </a:lvl8pPr>
            <a:lvl9pPr marL="471469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706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745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9400-5C1F-4D6C-AC4E-13DDB957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70040-1B4E-4D48-B08D-D85A848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2BB8-89FD-4479-AAF7-7F153B5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62DF-3323-4480-9579-26F50DEC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28C7A-CBB6-4BEF-A994-31BAE5B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737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4" y="155129"/>
            <a:ext cx="2057401" cy="32908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21" y="155129"/>
            <a:ext cx="6019799" cy="3290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286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48AA17-324F-4CC9-8546-C179D20A10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191B31-8599-4E63-9560-B6F69DCB9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4DA8D79-4E92-41D3-BCD0-83CE9BF0A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708AFE9-FF42-48A6-B23E-B53078088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D45C9-EE4E-425A-B0C4-31B797759BC0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0A911-8FE0-45F7-B157-1B9C0942FB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Picture 2" descr="Y:\editor\怡菁\0927\in-1.jpg">
            <a:extLst>
              <a:ext uri="{FF2B5EF4-FFF2-40B4-BE49-F238E27FC236}">
                <a16:creationId xmlns:a16="http://schemas.microsoft.com/office/drawing/2014/main" id="{CFEB7C5D-BF4E-41A3-B617-0E6C42AB4A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Logo(H)-S">
            <a:extLst>
              <a:ext uri="{FF2B5EF4-FFF2-40B4-BE49-F238E27FC236}">
                <a16:creationId xmlns:a16="http://schemas.microsoft.com/office/drawing/2014/main" id="{9A6360FB-3B8E-4ABC-A389-B9E2796CD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170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F57D8-DC09-4D45-89DD-9E250A2A9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171F0E-23EA-4CEA-9EA0-F75E5A065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4323BA-5B2E-40DD-A8E1-6D46FAF5C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3C78B-DC21-4BAB-96A1-006BBFA62B7C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31D6CCD-3D27-40B1-9C2C-4011891046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946C658A-384F-4819-974A-E5C8186405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422ECDA-0F62-4BA7-9F80-77099156C9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9916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F8EDD7-EB6C-42A1-A4DE-9068F90E6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4AA4B-D9B5-41E6-8429-13FE97C7F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03FFAA-2AC5-40A3-9FCB-476FF838D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EADF1-6FE9-4958-8A22-400D664FEF3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A109B7A-65B0-44C5-84B4-BD2776DC3C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03EA915E-6D9B-4D0B-A9CE-FF05D75E59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85C00059-5037-4422-A73B-265A2F7121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7861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EECC2-45FD-4710-AC53-AD8A16C58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9E69C4-45CE-4E09-99C4-22F39C8B9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7AD01-E24B-4B10-8410-489769FD7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0BFB98-3B41-4A0C-95D9-6194CF4E39BD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3E0327B-30B5-49E0-AF81-624EA8C8BE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40C44AFA-E07C-4680-AB65-16D53A724F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34E2289F-5D2C-416F-B3DF-B36E3B6D2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8709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A20D82-A324-489E-9086-72E4311DE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AF55F3-EE84-4F93-A41D-FA5A8368D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8ADAD7-A9C7-446C-B46A-29D555770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B66E0-6B34-45F5-8D00-6FD40EAAC939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5A45349-5ACE-4E28-B832-57E533DDE4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Picture 2" descr="Y:\editor\怡菁\0927\in-1.jpg">
            <a:extLst>
              <a:ext uri="{FF2B5EF4-FFF2-40B4-BE49-F238E27FC236}">
                <a16:creationId xmlns:a16="http://schemas.microsoft.com/office/drawing/2014/main" id="{88DEFC1C-4530-44C0-B1D1-A9145DDA1D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Logo(H)-S">
            <a:extLst>
              <a:ext uri="{FF2B5EF4-FFF2-40B4-BE49-F238E27FC236}">
                <a16:creationId xmlns:a16="http://schemas.microsoft.com/office/drawing/2014/main" id="{8D03612E-E3C3-4205-A372-306AD6D3ED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5884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3D2899-984C-4971-A714-8EEFABA37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AF6750-B713-489A-9A0B-4A264E830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C8C212-91DF-41B4-9D4F-59C491129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864D5-CB88-43BE-84D2-75E85CCB7AD5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92868C-07F1-42B5-AE34-B47E25CA25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Picture 2" descr="Y:\editor\怡菁\0927\in-1.jpg">
            <a:extLst>
              <a:ext uri="{FF2B5EF4-FFF2-40B4-BE49-F238E27FC236}">
                <a16:creationId xmlns:a16="http://schemas.microsoft.com/office/drawing/2014/main" id="{89A26FF3-0E0B-4E87-B6D6-85740CAC0D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(H)-S">
            <a:extLst>
              <a:ext uri="{FF2B5EF4-FFF2-40B4-BE49-F238E27FC236}">
                <a16:creationId xmlns:a16="http://schemas.microsoft.com/office/drawing/2014/main" id="{0EB31A27-E38F-4698-B55E-0155889FEC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68801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A6709D-0F2C-431C-98E4-759A01B47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346F75-3288-48D6-A24D-93EB7900A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3D0745-E8F8-4966-9B40-ED7C2DB92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47764-00F8-404A-87ED-48C6F5279534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CF9F09E-CB57-493B-A6AD-6F0559B8D3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Picture 2" descr="Y:\editor\怡菁\0927\in-1.jpg">
            <a:extLst>
              <a:ext uri="{FF2B5EF4-FFF2-40B4-BE49-F238E27FC236}">
                <a16:creationId xmlns:a16="http://schemas.microsoft.com/office/drawing/2014/main" id="{5CCBA725-9322-4EAE-9111-301C573F2F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(H)-S">
            <a:extLst>
              <a:ext uri="{FF2B5EF4-FFF2-40B4-BE49-F238E27FC236}">
                <a16:creationId xmlns:a16="http://schemas.microsoft.com/office/drawing/2014/main" id="{39FBBD60-8EA4-429D-98C3-9E01BFDFB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731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33CFF-9D72-4213-9D94-EE95C9410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B261A-F851-47EA-95D4-D9AD1651D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45A713-9E0E-4763-9A97-5A37A0A82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47752-B1CF-4168-9B8B-054EED3CF340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EE4A930-B057-4CC1-AEDA-36DAC2837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A2ED5AFC-5120-4D10-BD51-8CFC2AEB3A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467EC068-9E5F-452E-8173-67320FA50D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7451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DC81D-9B68-4E90-98BA-FC92D7DA7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F5B86-7375-4955-98C6-7909AB612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DA551-0192-4A93-8D4F-280318465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D63573-6512-43BF-83C5-FE4F34ECAC95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2291C5-3F9D-407A-82CC-57ACB7507B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187FAA38-4A35-4F43-A75A-5495DD8D0A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E2C2144-F156-4EBD-AA2C-20D163BFA6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917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0563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792FE-0A5E-4ECB-A159-7F48E9829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46A998-BA6A-443E-B9F8-D77D71A7B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04E9DF-4264-4836-B2C5-904F91221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D3413-D5BC-443B-9358-211C4E5CD44E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79C72-F789-4D0D-8A2F-DA7E68F79F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AC093A8D-D652-4652-9656-469C4E8C20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1D8E035-2CF8-4D58-B130-02ABC35A28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6403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50032"/>
            <a:ext cx="1943100" cy="411241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50032"/>
            <a:ext cx="5676900" cy="411241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9E38C-DC80-431A-8615-96884753C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428AF-2F2B-4881-8580-6AE8E3F6A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5AA396-09BA-4FDF-87A7-75806519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7A323-BA3C-47B1-834C-01E0440BF04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34DB87D-9492-4045-8B9A-0A6A6BC41B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DF2FA4D1-8A98-4DD9-AF3C-4F42604F4D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7CF3DCB5-E9E1-4CF8-971A-9AE068B3A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48276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006078"/>
            <a:ext cx="7772400" cy="33563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B1F6E-DDDE-49A0-9F2F-B4CAA1223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3ABBD-DC29-48E6-935B-8D4A29510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8367C2-1FB2-4E95-B357-7803EE6D6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3DCA4-2B92-47F6-B814-B15E7BFCB1D2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234111C-BC83-40ED-8C3A-F09971D78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2DB9DB6F-7775-40BB-A78C-43E19F0261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90AD3E90-BFA9-48C4-9C36-D8166239B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1107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3E8FA-9C95-4643-9E96-BFC9CD91F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181C-675F-438C-B186-2B62CABDBA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A6D19-F8DE-4AEC-87AA-B25AEDDA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28024-96B0-4E29-930F-96C8546381CC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FDF2496-5FCA-4668-ADF9-69EDE77D25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DDA1ED90-4C01-4B9D-A4A7-843F492DC1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921198E-FD16-4C3B-9FDD-E8F13A5811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973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F48AA17-324F-4CC9-8546-C179D20A101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8191B31-8599-4E63-9560-B6F69DCB90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4DA8D79-4E92-41D3-BCD0-83CE9BF0A5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708AFE9-FF42-48A6-B23E-B53078088B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D45C9-EE4E-425A-B0C4-31B797759BC0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0A911-8FE0-45F7-B157-1B9C0942FB2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2" name="Picture 2" descr="Y:\editor\怡菁\0927\in-1.jpg">
            <a:extLst>
              <a:ext uri="{FF2B5EF4-FFF2-40B4-BE49-F238E27FC236}">
                <a16:creationId xmlns:a16="http://schemas.microsoft.com/office/drawing/2014/main" id="{CFEB7C5D-BF4E-41A3-B617-0E6C42AB4A8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Logo(H)-S">
            <a:extLst>
              <a:ext uri="{FF2B5EF4-FFF2-40B4-BE49-F238E27FC236}">
                <a16:creationId xmlns:a16="http://schemas.microsoft.com/office/drawing/2014/main" id="{9A6360FB-3B8E-4ABC-A389-B9E2796CD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25375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F57D8-DC09-4D45-89DD-9E250A2A9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171F0E-23EA-4CEA-9EA0-F75E5A065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4323BA-5B2E-40DD-A8E1-6D46FAF5C8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D3C78B-DC21-4BAB-96A1-006BBFA62B7C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31D6CCD-3D27-40B1-9C2C-40118910462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946C658A-384F-4819-974A-E5C8186405B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422ECDA-0F62-4BA7-9F80-77099156C9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4922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F8EDD7-EB6C-42A1-A4DE-9068F90E61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C4AA4B-D9B5-41E6-8429-13FE97C7F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03FFAA-2AC5-40A3-9FCB-476FF838D2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1EADF1-6FE9-4958-8A22-400D664FEF3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DA109B7A-65B0-44C5-84B4-BD2776DC3C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03EA915E-6D9B-4D0B-A9CE-FF05D75E59E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85C00059-5037-4422-A73B-265A2F7121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14862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8EECC2-45FD-4710-AC53-AD8A16C58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9E69C4-45CE-4E09-99C4-22F39C8B9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D7AD01-E24B-4B10-8410-489769FD73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0BFB98-3B41-4A0C-95D9-6194CF4E39BD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A3E0327B-30B5-49E0-AF81-624EA8C8BE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40C44AFA-E07C-4680-AB65-16D53A724F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34E2289F-5D2C-416F-B3DF-B36E3B6D25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57493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A20D82-A324-489E-9086-72E4311DE7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AAF55F3-EE84-4F93-A41D-FA5A8368D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88ADAD7-A9C7-446C-B46A-29D5557709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B66E0-6B34-45F5-8D00-6FD40EAAC939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45A45349-5ACE-4E28-B832-57E533DDE4E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1" name="Picture 2" descr="Y:\editor\怡菁\0927\in-1.jpg">
            <a:extLst>
              <a:ext uri="{FF2B5EF4-FFF2-40B4-BE49-F238E27FC236}">
                <a16:creationId xmlns:a16="http://schemas.microsoft.com/office/drawing/2014/main" id="{88DEFC1C-4530-44C0-B1D1-A9145DDA1D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Logo(H)-S">
            <a:extLst>
              <a:ext uri="{FF2B5EF4-FFF2-40B4-BE49-F238E27FC236}">
                <a16:creationId xmlns:a16="http://schemas.microsoft.com/office/drawing/2014/main" id="{8D03612E-E3C3-4205-A372-306AD6D3ED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584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53D2899-984C-4971-A714-8EEFABA37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AF6750-B713-489A-9A0B-4A264E830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C8C212-91DF-41B4-9D4F-59C491129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7864D5-CB88-43BE-84D2-75E85CCB7AD5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492868C-07F1-42B5-AE34-B47E25CA25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7" name="Picture 2" descr="Y:\editor\怡菁\0927\in-1.jpg">
            <a:extLst>
              <a:ext uri="{FF2B5EF4-FFF2-40B4-BE49-F238E27FC236}">
                <a16:creationId xmlns:a16="http://schemas.microsoft.com/office/drawing/2014/main" id="{89A26FF3-0E0B-4E87-B6D6-85740CAC0D9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Logo(H)-S">
            <a:extLst>
              <a:ext uri="{FF2B5EF4-FFF2-40B4-BE49-F238E27FC236}">
                <a16:creationId xmlns:a16="http://schemas.microsoft.com/office/drawing/2014/main" id="{0EB31A27-E38F-4698-B55E-0155889FEC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82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5186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A6709D-0F2C-431C-98E4-759A01B476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346F75-3288-48D6-A24D-93EB7900AD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3D0745-E8F8-4966-9B40-ED7C2DB92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547764-00F8-404A-87ED-48C6F5279534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CF9F09E-CB57-493B-A6AD-6F0559B8D3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Picture 2" descr="Y:\editor\怡菁\0927\in-1.jpg">
            <a:extLst>
              <a:ext uri="{FF2B5EF4-FFF2-40B4-BE49-F238E27FC236}">
                <a16:creationId xmlns:a16="http://schemas.microsoft.com/office/drawing/2014/main" id="{5CCBA725-9322-4EAE-9111-301C573F2F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Logo(H)-S">
            <a:extLst>
              <a:ext uri="{FF2B5EF4-FFF2-40B4-BE49-F238E27FC236}">
                <a16:creationId xmlns:a16="http://schemas.microsoft.com/office/drawing/2014/main" id="{39FBBD60-8EA4-429D-98C3-9E01BFDFB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0413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D33CFF-9D72-4213-9D94-EE95C9410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7B261A-F851-47EA-95D4-D9AD1651D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45A713-9E0E-4763-9A97-5A37A0A826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D47752-B1CF-4168-9B8B-054EED3CF340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EE4A930-B057-4CC1-AEDA-36DAC28373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A2ED5AFC-5120-4D10-BD51-8CFC2AEB3A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467EC068-9E5F-452E-8173-67320FA50D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417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7DC81D-9B68-4E90-98BA-FC92D7DA75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F5B86-7375-4955-98C6-7909AB612D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DA551-0192-4A93-8D4F-280318465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D63573-6512-43BF-83C5-FE4F34ECAC95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62291C5-3F9D-407A-82CC-57ACB7507B0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187FAA38-4A35-4F43-A75A-5495DD8D0AF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E2C2144-F156-4EBD-AA2C-20D163BFA6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3782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792FE-0A5E-4ECB-A159-7F48E98298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46A998-BA6A-443E-B9F8-D77D71A7B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04E9DF-4264-4836-B2C5-904F912210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6D3413-D5BC-443B-9358-211C4E5CD44E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CB79C72-F789-4D0D-8A2F-DA7E68F79F1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AC093A8D-D652-4652-9656-469C4E8C20C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C1D8E035-2CF8-4D58-B130-02ABC35A28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7962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250032"/>
            <a:ext cx="1943100" cy="411241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250032"/>
            <a:ext cx="5676900" cy="411241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39E38C-DC80-431A-8615-96884753C4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A428AF-2F2B-4881-8580-6AE8E3F6A9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5AA396-09BA-4FDF-87A7-75806519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D7A323-BA3C-47B1-834C-01E0440BF04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34DB87D-9492-4045-8B9A-0A6A6BC41B1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DF2FA4D1-8A98-4DD9-AF3C-4F42604F4DC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7CF3DCB5-E9E1-4CF8-971A-9AE068B3A1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57887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685800" y="1006078"/>
            <a:ext cx="7772400" cy="3356372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B1F6E-DDDE-49A0-9F2F-B4CAA1223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D3ABBD-DC29-48E6-935B-8D4A295104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8367C2-1FB2-4E95-B357-7803EE6D6D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73DCA4-2B92-47F6-B814-B15E7BFCB1D2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234111C-BC83-40ED-8C3A-F09971D78C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8" name="Picture 2" descr="Y:\editor\怡菁\0927\in-1.jpg">
            <a:extLst>
              <a:ext uri="{FF2B5EF4-FFF2-40B4-BE49-F238E27FC236}">
                <a16:creationId xmlns:a16="http://schemas.microsoft.com/office/drawing/2014/main" id="{2DB9DB6F-7775-40BB-A78C-43E19F0261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Logo(H)-S">
            <a:extLst>
              <a:ext uri="{FF2B5EF4-FFF2-40B4-BE49-F238E27FC236}">
                <a16:creationId xmlns:a16="http://schemas.microsoft.com/office/drawing/2014/main" id="{90AD3E90-BFA9-48C4-9C36-D8166239B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0900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50031"/>
            <a:ext cx="77724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06078"/>
            <a:ext cx="3810000" cy="33563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43E8FA-9C95-4643-9E96-BFC9CD91F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6C181C-675F-438C-B186-2B62CABDBA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5A6D19-F8DE-4AEC-87AA-B25AEDDA15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B28024-96B0-4E29-930F-96C8546381CC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FDF2496-5FCA-4668-ADF9-69EDE77D25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Picture 2" descr="Y:\editor\怡菁\0927\in-1.jpg">
            <a:extLst>
              <a:ext uri="{FF2B5EF4-FFF2-40B4-BE49-F238E27FC236}">
                <a16:creationId xmlns:a16="http://schemas.microsoft.com/office/drawing/2014/main" id="{DDA1ED90-4C01-4B9D-A4A7-843F492DC1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Logo(H)-S">
            <a:extLst>
              <a:ext uri="{FF2B5EF4-FFF2-40B4-BE49-F238E27FC236}">
                <a16:creationId xmlns:a16="http://schemas.microsoft.com/office/drawing/2014/main" id="{6921198E-FD16-4C3B-9FDD-E8F13A5811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44341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其他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675" y="2010374"/>
            <a:ext cx="4808723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4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8675" y="2630647"/>
            <a:ext cx="4808723" cy="1125140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21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9" y="278282"/>
            <a:ext cx="2044700" cy="44450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38" y="4688556"/>
            <a:ext cx="35052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0498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53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74" y="4414324"/>
            <a:ext cx="1797326" cy="3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4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47625" y="1381901"/>
            <a:ext cx="2848436" cy="28524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78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6729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內頁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46802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405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圖文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7744" y="278310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7" y="1246340"/>
            <a:ext cx="1729409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435B952-1633-4A54-921E-0E018D9BAE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81020"/>
            <a:ext cx="30003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522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423" y="1246340"/>
            <a:ext cx="7593497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45585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文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5387" y="1246340"/>
            <a:ext cx="1729409" cy="2948073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Title</a:t>
            </a:r>
            <a:endParaRPr lang="zh-TW" alt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713044" y="1246340"/>
            <a:ext cx="5635625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83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頁 圖2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694" y="279569"/>
            <a:ext cx="5956300" cy="505777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55423" y="609551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標題文字</a:t>
            </a:r>
            <a:endParaRPr lang="en-US" dirty="0"/>
          </a:p>
        </p:txBody>
      </p:sp>
      <p:sp>
        <p:nvSpPr>
          <p:cNvPr id="8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755384" y="1246340"/>
            <a:ext cx="7593289" cy="2948073"/>
          </a:xfrm>
          <a:prstGeom prst="rect">
            <a:avLst/>
          </a:prstGeom>
        </p:spPr>
        <p:txBody>
          <a:bodyPr lIns="91345" tIns="45681" rIns="91345" bIns="45681" anchor="ctr"/>
          <a:lstStyle>
            <a:lvl1pPr marL="0" indent="0" algn="ctr">
              <a:buNone/>
              <a:defRPr b="0" i="0"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44" y="4658970"/>
            <a:ext cx="1538737" cy="25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070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+個人資訊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1503521"/>
            <a:ext cx="7593497" cy="478071"/>
          </a:xfrm>
          <a:prstGeom prst="rect">
            <a:avLst/>
          </a:prstGeom>
        </p:spPr>
        <p:txBody>
          <a:bodyPr lIns="91345" tIns="45681" rIns="91345" bIns="45681" anchor="ctr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065977"/>
            <a:ext cx="7593497" cy="573670"/>
          </a:xfrm>
          <a:prstGeom prst="rect">
            <a:avLst/>
          </a:prstGeom>
        </p:spPr>
        <p:txBody>
          <a:bodyPr lIns="91345" tIns="45681" rIns="91345" bIns="45681" anchor="ctr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271836" y="2755490"/>
            <a:ext cx="7593497" cy="215851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altLang="zh-TW" dirty="0"/>
              <a:t>NAME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96" y="833050"/>
            <a:ext cx="1971675" cy="42862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58" y="4611465"/>
            <a:ext cx="3505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5911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1836" y="2164157"/>
            <a:ext cx="7593497" cy="478071"/>
          </a:xfrm>
          <a:prstGeom prst="rect">
            <a:avLst/>
          </a:prstGeom>
        </p:spPr>
        <p:txBody>
          <a:bodyPr lIns="91345" tIns="45681" rIns="91345" bIns="45681" anchor="t">
            <a:normAutofit/>
          </a:bodyPr>
          <a:lstStyle>
            <a:lvl1pPr>
              <a:defRPr sz="3000" b="1" i="0" spc="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簡報完畢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1836" y="2726610"/>
            <a:ext cx="7593497" cy="573670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456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43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6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dirty="0"/>
              <a:t>Thank you</a:t>
            </a:r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6759" y="267098"/>
            <a:ext cx="5956300" cy="505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0996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底">
    <p:bg>
      <p:bgPr>
        <a:solidFill>
          <a:srgbClr val="E5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65367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色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文字方塊 9"/>
          <p:cNvSpPr txBox="1"/>
          <p:nvPr userDrawn="1"/>
        </p:nvSpPr>
        <p:spPr>
          <a:xfrm>
            <a:off x="5117251" y="2020422"/>
            <a:ext cx="921855" cy="1200250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Tel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</a:p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Phone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en-US" altLang="zh-TW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3434">
              <a:lnSpc>
                <a:spcPct val="150000"/>
              </a:lnSpc>
            </a:pP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Mail</a:t>
            </a:r>
            <a:r>
              <a:rPr lang="zh-TW" altLang="en-US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endParaRPr lang="zh-TW" altLang="en-US" sz="1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/>
          <p:cNvSpPr>
            <a:spLocks noGrp="1"/>
          </p:cNvSpPr>
          <p:nvPr>
            <p:ph idx="19" hasCustomPrompt="1"/>
          </p:nvPr>
        </p:nvSpPr>
        <p:spPr>
          <a:xfrm>
            <a:off x="5680747" y="2119184"/>
            <a:ext cx="2664296" cy="18259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02-2712-3838</a:t>
            </a:r>
            <a:r>
              <a:rPr lang="zh-TW" altLang="en-US" dirty="0"/>
              <a:t>＃</a:t>
            </a:r>
          </a:p>
        </p:txBody>
      </p:sp>
      <p:sp>
        <p:nvSpPr>
          <p:cNvPr id="14" name="內容版面配置區 2"/>
          <p:cNvSpPr>
            <a:spLocks noGrp="1"/>
          </p:cNvSpPr>
          <p:nvPr>
            <p:ph idx="20"/>
          </p:nvPr>
        </p:nvSpPr>
        <p:spPr>
          <a:xfrm>
            <a:off x="6040789" y="2408461"/>
            <a:ext cx="2664296" cy="163322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endParaRPr lang="zh-TW" altLang="en-US" dirty="0"/>
          </a:p>
        </p:txBody>
      </p:sp>
      <p:sp>
        <p:nvSpPr>
          <p:cNvPr id="15" name="內容版面配置區 2"/>
          <p:cNvSpPr>
            <a:spLocks noGrp="1"/>
          </p:cNvSpPr>
          <p:nvPr>
            <p:ph idx="21" hasCustomPrompt="1"/>
          </p:nvPr>
        </p:nvSpPr>
        <p:spPr>
          <a:xfrm>
            <a:off x="5752756" y="2679816"/>
            <a:ext cx="2664296" cy="16201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r>
              <a:rPr lang="en-US" altLang="zh-TW" sz="1400" dirty="0">
                <a:solidFill>
                  <a:schemeClr val="bg1"/>
                </a:solidFill>
              </a:rPr>
              <a:t>name@friday.tw</a:t>
            </a:r>
            <a:endParaRPr lang="zh-TW" altLang="en-US" sz="1400" dirty="0">
              <a:solidFill>
                <a:schemeClr val="bg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22" hasCustomPrompt="1"/>
          </p:nvPr>
        </p:nvSpPr>
        <p:spPr>
          <a:xfrm>
            <a:off x="5117215" y="1761720"/>
            <a:ext cx="2664296" cy="182597"/>
          </a:xfrm>
          <a:prstGeom prst="rect">
            <a:avLst/>
          </a:prstGeom>
        </p:spPr>
        <p:txBody>
          <a:bodyPr lIns="91345" tIns="45681" rIns="91345" bIns="45681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altLang="zh-TW" dirty="0"/>
              <a:t>NAME</a:t>
            </a:r>
            <a:endParaRPr lang="zh-TW" altLang="en-US" dirty="0"/>
          </a:p>
        </p:txBody>
      </p:sp>
      <p:sp>
        <p:nvSpPr>
          <p:cNvPr id="17" name="文字方塊 16"/>
          <p:cNvSpPr txBox="1"/>
          <p:nvPr userDrawn="1"/>
        </p:nvSpPr>
        <p:spPr>
          <a:xfrm>
            <a:off x="5117241" y="3208746"/>
            <a:ext cx="2646687" cy="338475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zh-TW" altLang="en-US" sz="1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遠時數位科技股份有限公司</a:t>
            </a:r>
          </a:p>
        </p:txBody>
      </p:sp>
      <p:sp>
        <p:nvSpPr>
          <p:cNvPr id="18" name="文字方塊 17"/>
          <p:cNvSpPr txBox="1"/>
          <p:nvPr userDrawn="1"/>
        </p:nvSpPr>
        <p:spPr>
          <a:xfrm>
            <a:off x="5117249" y="3462650"/>
            <a:ext cx="2946064" cy="292309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en-US" altLang="zh-TW" sz="1300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Yuanshi</a:t>
            </a:r>
            <a:r>
              <a:rPr lang="en-US" altLang="zh-TW" sz="13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Digital Technology Co., Ltd.</a:t>
            </a:r>
            <a:endParaRPr lang="zh-TW" altLang="en-US" sz="13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文字方塊 18"/>
          <p:cNvSpPr txBox="1"/>
          <p:nvPr userDrawn="1"/>
        </p:nvSpPr>
        <p:spPr>
          <a:xfrm>
            <a:off x="1474369" y="2760792"/>
            <a:ext cx="2601803" cy="538530"/>
          </a:xfrm>
          <a:prstGeom prst="rect">
            <a:avLst/>
          </a:prstGeom>
          <a:noFill/>
        </p:spPr>
        <p:txBody>
          <a:bodyPr wrap="none" lIns="91345" tIns="45681" rIns="91345" bIns="45681" rtlCol="0">
            <a:spAutoFit/>
          </a:bodyPr>
          <a:lstStyle/>
          <a:p>
            <a:pPr defTabSz="913434"/>
            <a:r>
              <a:rPr lang="zh-TW" altLang="en-US" sz="29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簡報完畢  謝謝</a:t>
            </a:r>
          </a:p>
        </p:txBody>
      </p:sp>
    </p:spTree>
    <p:extLst>
      <p:ext uri="{BB962C8B-B14F-4D97-AF65-F5344CB8AC3E}">
        <p14:creationId xmlns:p14="http://schemas.microsoft.com/office/powerpoint/2010/main" val="1263688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35584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2" descr="\\192.168.11.253\design\【Lex】的備份\Hiiir公司CI\PPT Bg\logoS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524" y="4624012"/>
            <a:ext cx="936104" cy="43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660" y="4623980"/>
            <a:ext cx="1274514" cy="27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54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圖文編排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標題 1"/>
          <p:cNvSpPr>
            <a:spLocks noGrp="1"/>
          </p:cNvSpPr>
          <p:nvPr>
            <p:ph type="title" hasCustomPrompt="1"/>
          </p:nvPr>
        </p:nvSpPr>
        <p:spPr>
          <a:xfrm>
            <a:off x="457200" y="625749"/>
            <a:ext cx="8229600" cy="651719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algn="ctr">
              <a:defRPr sz="3200" b="0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sz="3200" b="1" dirty="0"/>
              <a:t>內容標題</a:t>
            </a:r>
          </a:p>
        </p:txBody>
      </p:sp>
      <p:sp>
        <p:nvSpPr>
          <p:cNvPr id="11" name="圖片版面配置區 2"/>
          <p:cNvSpPr>
            <a:spLocks noGrp="1"/>
          </p:cNvSpPr>
          <p:nvPr>
            <p:ph type="pic" idx="1"/>
          </p:nvPr>
        </p:nvSpPr>
        <p:spPr>
          <a:xfrm>
            <a:off x="457203" y="1545636"/>
            <a:ext cx="4042793" cy="2484276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>
              <a:buNone/>
              <a:defRPr sz="2100">
                <a:latin typeface="+mj-ea"/>
                <a:ea typeface="+mj-ea"/>
              </a:defRPr>
            </a:lvl1pPr>
            <a:lvl2pPr marL="456701" indent="0">
              <a:buNone/>
              <a:defRPr sz="2900"/>
            </a:lvl2pPr>
            <a:lvl3pPr marL="913434" indent="0">
              <a:buNone/>
              <a:defRPr sz="2400"/>
            </a:lvl3pPr>
            <a:lvl4pPr marL="1370133" indent="0">
              <a:buNone/>
              <a:defRPr sz="2100"/>
            </a:lvl4pPr>
            <a:lvl5pPr marL="1826861" indent="0">
              <a:buNone/>
              <a:defRPr sz="2100"/>
            </a:lvl5pPr>
            <a:lvl6pPr marL="2283561" indent="0">
              <a:buNone/>
              <a:defRPr sz="2100"/>
            </a:lvl6pPr>
            <a:lvl7pPr marL="2740262" indent="0">
              <a:buNone/>
              <a:defRPr sz="2100"/>
            </a:lvl7pPr>
            <a:lvl8pPr marL="3196990" indent="0">
              <a:buNone/>
              <a:defRPr sz="2100"/>
            </a:lvl8pPr>
            <a:lvl9pPr marL="3653697" indent="0">
              <a:buNone/>
              <a:defRPr sz="2100"/>
            </a:lvl9pPr>
          </a:lstStyle>
          <a:p>
            <a:r>
              <a:rPr lang="zh-TW" altLang="en-US"/>
              <a:t>按一下圖示以新增圖片</a:t>
            </a:r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352" y="3721894"/>
            <a:ext cx="1771650" cy="1421606"/>
          </a:xfrm>
          <a:prstGeom prst="rect">
            <a:avLst/>
          </a:prstGeom>
        </p:spPr>
      </p:pic>
      <p:sp>
        <p:nvSpPr>
          <p:cNvPr id="12" name="內容版面配置區 2"/>
          <p:cNvSpPr>
            <a:spLocks noGrp="1"/>
          </p:cNvSpPr>
          <p:nvPr>
            <p:ph idx="17"/>
          </p:nvPr>
        </p:nvSpPr>
        <p:spPr>
          <a:xfrm>
            <a:off x="4788089" y="1545636"/>
            <a:ext cx="3837409" cy="2754306"/>
          </a:xfrm>
          <a:prstGeom prst="rect">
            <a:avLst/>
          </a:prstGeom>
        </p:spPr>
        <p:txBody>
          <a:bodyPr lIns="91345" tIns="45681" rIns="91345" bIns="45681">
            <a:normAutofit/>
          </a:bodyPr>
          <a:lstStyle>
            <a:lvl1pPr marL="0" indent="0" algn="l">
              <a:lnSpc>
                <a:spcPct val="150000"/>
              </a:lnSpc>
              <a:buNone/>
              <a:defRPr sz="17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defRPr>
            </a:lvl1pPr>
            <a:lvl2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17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38" y="0"/>
            <a:ext cx="5801869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5" tIns="45681" rIns="91345" bIns="45681" rtlCol="0" anchor="ctr"/>
          <a:lstStyle/>
          <a:p>
            <a:pPr algn="ctr" defTabSz="913434"/>
            <a:endParaRPr lang="zh-TW" altLang="en-US">
              <a:solidFill>
                <a:prstClr val="white"/>
              </a:solidFill>
              <a:latin typeface="新細明體"/>
            </a:endParaRP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4" y="4603585"/>
            <a:ext cx="1571624" cy="3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396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C461F-BAA9-43EE-858E-691F3590A6B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48063-1319-48B1-894B-9472D00D812E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67470"/>
      </p:ext>
    </p:extLst>
  </p:cSld>
  <p:clrMapOvr>
    <a:masterClrMapping/>
  </p:clrMapOvr>
  <p:transition spd="slow">
    <p:pull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91403" rIns="91403" bIns="9140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altLang="zh-TW">
                <a:solidFill>
                  <a:srgbClr val="5E696C"/>
                </a:solidFill>
              </a:rPr>
              <a:pPr/>
              <a:t>‹#›</a:t>
            </a:fld>
            <a:endParaRPr>
              <a:solidFill>
                <a:srgbClr val="5E69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499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56B91-183A-AD47-926E-D1632780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4339BFD-5697-C84D-8CE3-9AA76ED90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4328DA-453E-CC42-8966-9ED0D06D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71B14-8F48-2F41-9AC5-1CEC37A0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57AEB4-8D71-8B48-AE4A-0D7055E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01324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AB6A6-5A36-6745-9D5A-702A1FB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89BAD-3863-7549-8F9B-619CC3DB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2455D2-F3BF-B74F-B1CA-FEAA4861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688ED-DDBA-6B47-8FC5-29316641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B9BE7F-C921-4349-A1A1-EB4D2D0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0470542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5334A-AFE6-C341-90A3-EC03C193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DA2BF2-BFD3-F242-B264-65AA52C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9A9998-3FCB-0849-BC0E-5CA7556B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2504CB-A85C-5149-9BA5-844B90B6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3309D0-0B0B-D747-BB3B-479A56B1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5238116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5E2CE-07CF-2040-AC72-4DC866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BA532-249F-A241-AB00-08A71B63E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F11835-B6E7-B54A-BE7B-7D011AE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4DF77E-FC07-5D41-98E6-EBB4C178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C678FA-A8E5-2548-8D06-A4E5908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C8194A-1888-B044-8ADC-3A63A3DC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793677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D6DB3-2B07-1B46-9E4D-F6A9F46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F69CB6-CB1E-504B-90CE-DF27E637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C091F6-71B1-F945-A85D-1653A426C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77209B-4712-764E-8814-150FBE9FA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09706FA-2B94-8047-8C60-A6643B6F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3B1827-0B4A-EB45-805C-B1B5F6D0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46F7D-2F0C-6745-93CA-3246F4C9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8FC09B-6984-8D49-82FD-871C1273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389343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07D8AF-697A-2C41-9EF0-61F5F74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77420D-0C8C-F942-9B15-471D4B55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C5AAD2-F407-4443-8690-18A2F157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3B13F-CAF2-D844-A4F7-639CC330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912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5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50" indent="0">
              <a:buNone/>
              <a:defRPr sz="2000" b="1"/>
            </a:lvl2pPr>
            <a:lvl3pPr marL="913928" indent="0">
              <a:buNone/>
              <a:defRPr sz="1800" b="1"/>
            </a:lvl3pPr>
            <a:lvl4pPr marL="1370886" indent="0">
              <a:buNone/>
              <a:defRPr sz="1600" b="1"/>
            </a:lvl4pPr>
            <a:lvl5pPr marL="1827854" indent="0">
              <a:buNone/>
              <a:defRPr sz="1600" b="1"/>
            </a:lvl5pPr>
            <a:lvl6pPr marL="2284803" indent="0">
              <a:buNone/>
              <a:defRPr sz="1600" b="1"/>
            </a:lvl6pPr>
            <a:lvl7pPr marL="2741753" indent="0">
              <a:buNone/>
              <a:defRPr sz="1600" b="1"/>
            </a:lvl7pPr>
            <a:lvl8pPr marL="3198720" indent="0">
              <a:buNone/>
              <a:defRPr sz="1600" b="1"/>
            </a:lvl8pPr>
            <a:lvl9pPr marL="3655679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5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0143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8FB511-9596-EA45-9BD6-9040D3F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AB375C-F36C-474A-BD51-93EFDBBB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5BDCC-D9EE-B54D-A581-0DB39BF5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060138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0376-CF91-D447-A3E2-7E811BB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81668-2956-5744-8C43-0F116800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97BE85-5B69-E847-9EDB-8AFF39EB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5D0A0-264F-194F-97CF-4B399AB8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060B8E-91C7-DF49-9716-99442BE8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702E-FA65-474B-A643-E841C04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7354249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6DF485-7907-394A-83F2-CE360F6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8730FE-F0C1-DC47-B7E8-78CCF3DEA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131F62-01A1-F641-8A04-EBE40B42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D50016-8B66-414A-95E6-813C9A43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C93DA9-E5C4-CD42-9C75-3E3F44F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14807D-7717-5144-9E26-1920B050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49927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F9863-9534-3E41-AD7C-5FF3E51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4DD38-7C07-9947-BDF7-0EFE0F95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B5A1F-AE5B-B14B-9C20-D69E6535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B4A49-BD47-D340-B018-BA70EB4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D660B2-E20B-F84D-B411-C62FFF78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5505498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:a16="http://schemas.microsoft.com/office/drawing/2014/main" id="{CA7C951E-B3CC-014E-86A5-EE3DB097E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D546E8-91EC-8243-8909-8CF109A3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CA75-8F9A-224D-A61B-6397DE9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5B19F5-8983-1840-A2E4-7EC95F3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3D7706-E971-C84A-98FA-0187C0F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565251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04801" y="246460"/>
            <a:ext cx="8532813" cy="4648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418597" y="325622"/>
            <a:ext cx="8306809" cy="2331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pic>
        <p:nvPicPr>
          <p:cNvPr id="7" name="Picture 13" descr="D:\資料備份-勿刪\桌面\2015 Template_事務用品\PPT\一般-母片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0241"/>
            <a:ext cx="9180513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/>
          <p:cNvSpPr>
            <a:spLocks noGrp="1"/>
          </p:cNvSpPr>
          <p:nvPr>
            <p:ph type="ctrTitle"/>
          </p:nvPr>
        </p:nvSpPr>
        <p:spPr>
          <a:xfrm>
            <a:off x="722376" y="1365155"/>
            <a:ext cx="7772400" cy="1371600"/>
          </a:xfrm>
        </p:spPr>
        <p:txBody>
          <a:bodyPr lIns="45720" rIns="45720" bIns="45720"/>
          <a:lstStyle>
            <a:lvl1pPr algn="r">
              <a:defRPr sz="3375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0" name="副標題 19"/>
          <p:cNvSpPr>
            <a:spLocks noGrp="1"/>
          </p:cNvSpPr>
          <p:nvPr>
            <p:ph type="subTitle" idx="1"/>
          </p:nvPr>
        </p:nvSpPr>
        <p:spPr>
          <a:xfrm>
            <a:off x="722376" y="2763774"/>
            <a:ext cx="7772400" cy="685800"/>
          </a:xfrm>
        </p:spPr>
        <p:txBody>
          <a:bodyPr tIns="0"/>
          <a:lstStyle>
            <a:lvl1pPr marL="27432" indent="0" algn="r">
              <a:spcBef>
                <a:spcPts val="0"/>
              </a:spcBef>
              <a:buNone/>
              <a:defRPr sz="1500">
                <a:solidFill>
                  <a:schemeClr val="bg2">
                    <a:shade val="2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8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421C63-E018-4B38-AE1D-D492AF638D74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9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62D105-3C25-4842-94B4-C7FAD1D6E64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037032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920" y="397764"/>
            <a:ext cx="8183880" cy="3140964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6CDAF-E2D4-4D6C-AB35-57313582F17A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75698F-A8E4-4B1C-B898-5EB572EE385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684125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04801" y="246460"/>
            <a:ext cx="8532813" cy="4648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18597" y="325622"/>
            <a:ext cx="8306809" cy="3255997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344" y="3696462"/>
            <a:ext cx="8183880" cy="507492"/>
          </a:xfrm>
        </p:spPr>
        <p:txBody>
          <a:bodyPr lIns="91440" bIns="0"/>
          <a:lstStyle>
            <a:lvl1pPr algn="l">
              <a:buNone/>
              <a:defRPr sz="27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68344" y="4218363"/>
            <a:ext cx="8183880" cy="315468"/>
          </a:xfrm>
        </p:spPr>
        <p:txBody>
          <a:bodyPr lIns="118872" tIns="0"/>
          <a:lstStyle>
            <a:lvl1pPr marL="0" marR="27432" indent="0" algn="l"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F275EF-DB5D-46F2-A073-1CA679CFCE88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7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3DC7D-E4A0-49FC-9654-87CF99E349A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9919666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14352" y="397764"/>
            <a:ext cx="3931920" cy="329184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55360" y="397764"/>
            <a:ext cx="3931920" cy="3291840"/>
          </a:xfrm>
        </p:spPr>
        <p:txBody>
          <a:bodyPr/>
          <a:lstStyle>
            <a:lvl1pPr>
              <a:defRPr sz="195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4399C-4BF1-4068-87E7-F98243690169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6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C7B261-37CA-41A0-A1DE-BDBBB8D38A3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29560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7224" y="434578"/>
            <a:ext cx="3931920" cy="594122"/>
          </a:xfrm>
        </p:spPr>
        <p:txBody>
          <a:bodyPr lIns="146304" anchor="ctr"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52169" y="434578"/>
            <a:ext cx="3931920" cy="594122"/>
          </a:xfrm>
        </p:spPr>
        <p:txBody>
          <a:bodyPr lIns="137160" anchor="ctr"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607224" y="1085850"/>
            <a:ext cx="3931920" cy="261747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52169" y="1085850"/>
            <a:ext cx="3931920" cy="261747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AA872-43DF-4C25-BF4C-9FC74464F326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8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10609-25C5-4B34-B332-E7F33C9CE69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3022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142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A3A13-8C07-4712-8B19-7173BF701351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4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53103-E551-435B-9D13-1BAB15705BE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3458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304801" y="246460"/>
            <a:ext cx="8532813" cy="4648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3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9B2F562-7673-467B-AF6E-183D95341FB1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4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07CE6-183B-49EB-ACA4-83F78E7E90B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53914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38784" y="400050"/>
            <a:ext cx="2971800" cy="685800"/>
          </a:xfrm>
        </p:spPr>
        <p:txBody>
          <a:bodyPr/>
          <a:lstStyle>
            <a:lvl1pPr algn="l">
              <a:buNone/>
              <a:defRPr sz="1650" b="1">
                <a:solidFill>
                  <a:schemeClr val="accent1"/>
                </a:solidFill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5538847" y="1085852"/>
            <a:ext cx="2971800" cy="3154584"/>
          </a:xfrm>
        </p:spPr>
        <p:txBody>
          <a:bodyPr lIns="91440"/>
          <a:lstStyle>
            <a:lvl1pPr marL="13716" marR="13716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>
              <a:buNone/>
              <a:defRPr sz="900">
                <a:solidFill>
                  <a:schemeClr val="tx1"/>
                </a:solidFill>
              </a:defRPr>
            </a:lvl2pPr>
            <a:lvl3pPr>
              <a:buNone/>
              <a:defRPr sz="750">
                <a:solidFill>
                  <a:schemeClr val="tx1"/>
                </a:solidFill>
              </a:defRPr>
            </a:lvl3pPr>
            <a:lvl4pPr>
              <a:buNone/>
              <a:defRPr sz="675">
                <a:solidFill>
                  <a:schemeClr val="tx1"/>
                </a:solidFill>
              </a:defRPr>
            </a:lvl4pPr>
            <a:lvl5pPr>
              <a:buNone/>
              <a:defRPr sz="675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761373" y="697608"/>
            <a:ext cx="4626159" cy="3543302"/>
          </a:xfrm>
        </p:spPr>
        <p:txBody>
          <a:bodyPr/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95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BCC10-A60B-4A86-AB31-53AA505687B8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6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400BC-F215-452F-BC84-8DD229E9AD2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923560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304801" y="246460"/>
            <a:ext cx="8532813" cy="4648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6" name="圓角化單一角落矩形 5"/>
          <p:cNvSpPr/>
          <p:nvPr/>
        </p:nvSpPr>
        <p:spPr>
          <a:xfrm>
            <a:off x="6400800" y="325041"/>
            <a:ext cx="2324100" cy="325755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759042"/>
            <a:ext cx="8229600" cy="788670"/>
          </a:xfrm>
        </p:spPr>
        <p:txBody>
          <a:bodyPr anchor="t"/>
          <a:lstStyle>
            <a:lvl1pPr algn="l">
              <a:buNone/>
              <a:defRPr sz="27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400050"/>
            <a:ext cx="2240280" cy="3158610"/>
          </a:xfrm>
        </p:spPr>
        <p:txBody>
          <a:bodyPr lIns="91440"/>
          <a:lstStyle>
            <a:lvl1pPr marL="34290" indent="0" algn="l">
              <a:spcBef>
                <a:spcPts val="0"/>
              </a:spcBef>
              <a:buNone/>
              <a:defRPr sz="1050">
                <a:solidFill>
                  <a:srgbClr val="FFFFFF"/>
                </a:solidFill>
              </a:defRPr>
            </a:lvl1pPr>
            <a:lvl2pPr>
              <a:defRPr sz="900">
                <a:solidFill>
                  <a:srgbClr val="FFFFFF"/>
                </a:solidFill>
              </a:defRPr>
            </a:lvl2pPr>
            <a:lvl3pPr>
              <a:defRPr sz="750">
                <a:solidFill>
                  <a:srgbClr val="FFFFFF"/>
                </a:solidFill>
              </a:defRPr>
            </a:lvl3pPr>
            <a:lvl4pPr>
              <a:defRPr sz="675">
                <a:solidFill>
                  <a:srgbClr val="FFFFFF"/>
                </a:solidFill>
              </a:defRPr>
            </a:lvl4pPr>
            <a:lvl5pPr>
              <a:defRPr sz="675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21480" y="326826"/>
            <a:ext cx="5925312" cy="325755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extLst/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/>
          </a:p>
        </p:txBody>
      </p:sp>
      <p:sp>
        <p:nvSpPr>
          <p:cNvPr id="7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4FF4588-6CA2-4680-8BE9-2CACDA0B62C8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8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66282-7342-4E35-A50E-52CCD53A84D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8433259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2920" y="3737610"/>
            <a:ext cx="8183880" cy="78867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02920" y="397764"/>
            <a:ext cx="8183880" cy="314096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FC99-4B2A-4056-846B-4857B094CFD9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A99C78-F107-42E6-97E4-2E9CBD4BDF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998381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400054"/>
            <a:ext cx="1981200" cy="3943349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533400" y="400052"/>
            <a:ext cx="5943600" cy="3943351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6AFAA-8628-4C9C-AED1-181C2159DCF9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5" name="頁尾版面配置區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DBB8A-3BF8-436B-8D9D-28464EFA6DA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38680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69182F-4308-49B7-B350-76ED993AD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46A444B-08F3-4A1D-95C8-E824D93F7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A66492-2A08-4843-B604-0E3C3824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E0D088-4B11-434B-8E60-75AD40B48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57B8746-C65E-450B-93B5-A99CE090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946725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35EA14-2569-424A-8D49-FC4A94275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79C880-3FA1-49C6-97D6-1F6285625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8C852EC-49A8-4941-8A7B-5FCD46A1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0B8CC9-FAF0-485C-8F54-475958294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D04DF4-88DF-4CF8-922E-ADA93712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47014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30601E-F578-43FC-8475-1C396301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1FD5EC1-7ABB-4B33-90A7-1D46556FD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FDE85E-9457-48EE-A7C8-E9C530F5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537D55-75BE-4A4E-A3A2-43807AA33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C656D3-7E64-44A2-92CF-1C8AF7994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533733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25633C-EFC0-4856-9703-B9AF0088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BB688D-8C04-4ADC-A28B-08F733BB7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B8D422-5C29-4432-8825-6FB52262C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A170541-57E5-4EFD-9A3B-5D32817C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726E7FB-F443-4B9E-A977-BB1C1A73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9A4E743-1764-4C6D-9304-30CCAAE3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0707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9789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47F4F8-EFA7-4EDB-B1D5-0392E0ADA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9C072D6-E555-4060-A7B6-0349A1C87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0BEC800-1BB5-4ED3-9FE9-FF83AFFB0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1D4AEB2-2D62-4AF9-9CD1-097B3AC26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185B347-395D-4A19-9CFB-165B5B33D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A073B67-3211-4E4D-B6BB-D65623A96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B64C4CE-A43C-4AC9-B37A-CD3FB0A4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16F173C-AB96-4CFD-8934-EB9E5D24C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228392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D7D007-1406-42A6-948B-80824652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9C64C17-8329-44FC-95F1-2D129CC0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38CCCE-2DD1-43A3-B20B-B5CEFB33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73A9A11-BDB7-4DF8-9DD7-6CFE5F43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894066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920A3DD-2834-4D60-A46E-18117C29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006072D-787B-4265-A45E-513D9F73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C718366-E569-4009-819B-57BBB3D46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108377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F25C8-4812-4FC2-B5B1-38FE36793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F77873-BDCC-4649-A5EF-8DB42493A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A1B3268-2A20-4EC6-8BAE-0C0E98872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27393F2-E461-4819-9220-139F8667F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6DAE84A-0F23-4926-A6C1-038EB844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0FF0DA-E9F8-410C-8538-4AC067F6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40004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4DC2E7-23FA-4675-86FE-8FE2723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CDD251D-FBF7-40FB-9633-7ACAECB2D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3E95D97-1A07-4EDE-97FA-A725920E1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5F55065-C961-4223-9DE6-012046D3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30E0B5-02FE-443A-B1C6-5010AC49D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C3E29C-5ABB-451C-84A3-D1BC12307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770271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80E625-2678-4B7D-A8E8-4585389B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5E4D302-DE22-4AA3-BF18-9EC94D8E8E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E1B134-753B-45A5-B755-031F89691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2DC3657-2F42-43E8-BE6B-99F5FE9A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1954D1F-7A44-4557-9B44-E231BD8B5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75424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DD67D3-F4A2-454A-AA65-36EF23E8C2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E5BF1FE-2E78-401F-8053-E74AF7FCAE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667623-38A2-48F7-B781-08CE66C8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1C9DD28-B535-458D-9BC2-E435267C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5EEE2A-FDC4-4CEB-868F-A6E77AB78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33014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F1E-A7DF-4AEF-A69F-05A30A7F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A296-1EB4-42CC-897E-482965E2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2873-56FD-456A-BF5F-4773ACE7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6BA0A-ADDA-493A-A589-78CF0DE0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F452-CAA4-4F08-897D-D65720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42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A15-CE82-4FE9-ADA4-FD14102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86DA-5BFD-4C9C-B2A5-C6EBE4A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7C5B-A8B1-4EF6-87F5-6E16E34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2E70F-ECAA-4046-82FE-A05EA606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EFDB-FA89-4495-AC53-02880E92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8308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32C0-3D5B-4948-931E-AA335E1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B35-2B62-4EE0-8AC5-D7918067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8B95A-FA6E-4DA3-89A5-9430E574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717A-AB29-4CF9-821D-AD63E69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1111-52FA-4537-94F1-1A847486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98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317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04DF1-18AF-45C6-B946-B4976C245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9B5DE-AB40-4627-8DEA-98EFAF88A2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CB98-13D8-4A7F-8A69-23B0E5E7A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6A4A4-767C-4513-9D1E-989B8BE3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40FA8-C7C2-4ABE-9F54-5AE2930C1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54B2C-0B54-44E7-9900-7DCC43A0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3427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EB4A-3D52-47EE-9FAD-D4BF01456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09FF8-6603-483D-8B71-632EEFE5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45BB6-2FE1-4877-9266-C835ABD72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9E591-0310-48DA-9CF7-35939BEA0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D532-F77F-4606-9BB2-8EB7CAAB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8C6E4D-0176-407C-A4CA-3357A70C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B51C5-5940-4875-A335-6E0AFDE4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77BFD5-0DA8-4904-B7B0-385E926D5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7395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A815-BE1A-49F0-8D48-43D6BA9FF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6B1CC-E02E-4E53-8772-6414B7B8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EE0DF-6587-4247-907B-D82E6B494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E43F5-9B4A-41E2-AE46-63CD2168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17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A61B37-4698-4206-B552-586171D4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E9BE7-B994-443F-AA68-BDE2A1A9C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B5CF6-B678-47DF-B88D-225273DC6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214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FC155-D671-4DED-88B6-D00EDB9FF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B914-59B0-445B-B687-C4352007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89237-3529-4BC0-9338-C3C80A3DE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11F3D-5840-4E5E-B080-17AE9649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AA8E4-7E12-4F87-BF28-DAB29EBE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44C27-DE92-4AA7-8DEE-9EEFD894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357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929C3-5135-4C21-AF93-C7C12F4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8438B3-2D69-4B3D-B63F-CD8BF1326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D7683-0DC6-47B9-BCAC-9D1A7BFD8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BAE45-D19A-4A79-81D6-30F50D14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9224-052A-4738-93A8-C9A58B2A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84426-1F6D-42D6-9BF1-6799A09A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0847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4178E-DD33-40AA-98D6-C06CF81C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7BFAD-55F7-4C42-8E49-DB0AF1562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A9480-90FB-4727-8F3D-7C803CC85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E4C9A-616E-47F5-B304-1568ED6D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1CD7-7BC4-45FA-840B-0A7323949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0317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9400-5C1F-4D6C-AC4E-13DDB9572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70040-1B4E-4D48-B08D-D85A8489C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92BB8-89FD-4479-AAF7-7F153B51A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62DF-3323-4480-9579-26F50DEC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28C7A-CBB6-4BEF-A994-31BAE5B1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113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17468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26523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50" indent="0">
              <a:buNone/>
              <a:defRPr sz="2800"/>
            </a:lvl2pPr>
            <a:lvl3pPr marL="913928" indent="0">
              <a:buNone/>
              <a:defRPr sz="2400"/>
            </a:lvl3pPr>
            <a:lvl4pPr marL="1370886" indent="0">
              <a:buNone/>
              <a:defRPr sz="2000"/>
            </a:lvl4pPr>
            <a:lvl5pPr marL="1827854" indent="0">
              <a:buNone/>
              <a:defRPr sz="2000"/>
            </a:lvl5pPr>
            <a:lvl6pPr marL="2284803" indent="0">
              <a:buNone/>
              <a:defRPr sz="2000"/>
            </a:lvl6pPr>
            <a:lvl7pPr marL="2741753" indent="0">
              <a:buNone/>
              <a:defRPr sz="2000"/>
            </a:lvl7pPr>
            <a:lvl8pPr marL="3198720" indent="0">
              <a:buNone/>
              <a:defRPr sz="2000"/>
            </a:lvl8pPr>
            <a:lvl9pPr marL="3655679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50" indent="0">
              <a:buNone/>
              <a:defRPr sz="1200"/>
            </a:lvl2pPr>
            <a:lvl3pPr marL="913928" indent="0">
              <a:buNone/>
              <a:defRPr sz="1000"/>
            </a:lvl3pPr>
            <a:lvl4pPr marL="1370886" indent="0">
              <a:buNone/>
              <a:defRPr sz="900"/>
            </a:lvl4pPr>
            <a:lvl5pPr marL="1827854" indent="0">
              <a:buNone/>
              <a:defRPr sz="900"/>
            </a:lvl5pPr>
            <a:lvl6pPr marL="2284803" indent="0">
              <a:buNone/>
              <a:defRPr sz="900"/>
            </a:lvl6pPr>
            <a:lvl7pPr marL="2741753" indent="0">
              <a:buNone/>
              <a:defRPr sz="900"/>
            </a:lvl7pPr>
            <a:lvl8pPr marL="3198720" indent="0">
              <a:buNone/>
              <a:defRPr sz="900"/>
            </a:lvl8pPr>
            <a:lvl9pPr marL="3655679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19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1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772330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42790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4" indent="0">
              <a:buNone/>
              <a:defRPr sz="2000" b="1"/>
            </a:lvl2pPr>
            <a:lvl3pPr marL="914085" indent="0">
              <a:buNone/>
              <a:defRPr sz="1800" b="1"/>
            </a:lvl3pPr>
            <a:lvl4pPr marL="1371124" indent="0">
              <a:buNone/>
              <a:defRPr sz="1600" b="1"/>
            </a:lvl4pPr>
            <a:lvl5pPr marL="1828169" indent="0">
              <a:buNone/>
              <a:defRPr sz="1600" b="1"/>
            </a:lvl5pPr>
            <a:lvl6pPr marL="2285202" indent="0">
              <a:buNone/>
              <a:defRPr sz="1600" b="1"/>
            </a:lvl6pPr>
            <a:lvl7pPr marL="274223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2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338113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69487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27476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99160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34" indent="0">
              <a:buNone/>
              <a:defRPr sz="2800"/>
            </a:lvl2pPr>
            <a:lvl3pPr marL="914085" indent="0">
              <a:buNone/>
              <a:defRPr sz="2400"/>
            </a:lvl3pPr>
            <a:lvl4pPr marL="1371124" indent="0">
              <a:buNone/>
              <a:defRPr sz="2000"/>
            </a:lvl4pPr>
            <a:lvl5pPr marL="1828169" indent="0">
              <a:buNone/>
              <a:defRPr sz="2000"/>
            </a:lvl5pPr>
            <a:lvl6pPr marL="2285202" indent="0">
              <a:buNone/>
              <a:defRPr sz="2000"/>
            </a:lvl6pPr>
            <a:lvl7pPr marL="2742236" indent="0">
              <a:buNone/>
              <a:defRPr sz="2000"/>
            </a:lvl7pPr>
            <a:lvl8pPr marL="3199280" indent="0">
              <a:buNone/>
              <a:defRPr sz="2000"/>
            </a:lvl8pPr>
            <a:lvl9pPr marL="365632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1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34" indent="0">
              <a:buNone/>
              <a:defRPr sz="1200"/>
            </a:lvl2pPr>
            <a:lvl3pPr marL="914085" indent="0">
              <a:buNone/>
              <a:defRPr sz="1000"/>
            </a:lvl3pPr>
            <a:lvl4pPr marL="1371124" indent="0">
              <a:buNone/>
              <a:defRPr sz="900"/>
            </a:lvl4pPr>
            <a:lvl5pPr marL="1828169" indent="0">
              <a:buNone/>
              <a:defRPr sz="900"/>
            </a:lvl5pPr>
            <a:lvl6pPr marL="2285202" indent="0">
              <a:buNone/>
              <a:defRPr sz="900"/>
            </a:lvl6pPr>
            <a:lvl7pPr marL="2742236" indent="0">
              <a:buNone/>
              <a:defRPr sz="900"/>
            </a:lvl7pPr>
            <a:lvl8pPr marL="3199280" indent="0">
              <a:buNone/>
              <a:defRPr sz="900"/>
            </a:lvl8pPr>
            <a:lvl9pPr marL="365632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74592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446994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735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113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63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389" tIns="91389" rIns="91389" bIns="91389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9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003198" y="1432561"/>
            <a:ext cx="3124906" cy="2731753"/>
          </a:xfrm>
          <a:custGeom>
            <a:avLst/>
            <a:gdLst>
              <a:gd name="connsiteX0" fmla="*/ 3315204 w 4159250"/>
              <a:gd name="connsiteY0" fmla="*/ 1954041 h 3642337"/>
              <a:gd name="connsiteX1" fmla="*/ 4154994 w 4159250"/>
              <a:gd name="connsiteY1" fmla="*/ 2711880 h 3642337"/>
              <a:gd name="connsiteX2" fmla="*/ 4159250 w 4159250"/>
              <a:gd name="connsiteY2" fmla="*/ 2796170 h 3642337"/>
              <a:gd name="connsiteX3" fmla="*/ 4159250 w 4159250"/>
              <a:gd name="connsiteY3" fmla="*/ 2800209 h 3642337"/>
              <a:gd name="connsiteX4" fmla="*/ 4154994 w 4159250"/>
              <a:gd name="connsiteY4" fmla="*/ 2884498 h 3642337"/>
              <a:gd name="connsiteX5" fmla="*/ 3315204 w 4159250"/>
              <a:gd name="connsiteY5" fmla="*/ 3642337 h 3642337"/>
              <a:gd name="connsiteX6" fmla="*/ 2471056 w 4159250"/>
              <a:gd name="connsiteY6" fmla="*/ 2798189 h 3642337"/>
              <a:gd name="connsiteX7" fmla="*/ 3315204 w 4159250"/>
              <a:gd name="connsiteY7" fmla="*/ 1954041 h 3642337"/>
              <a:gd name="connsiteX8" fmla="*/ 843394 w 4159250"/>
              <a:gd name="connsiteY8" fmla="*/ 1954041 h 3642337"/>
              <a:gd name="connsiteX9" fmla="*/ 1687542 w 4159250"/>
              <a:gd name="connsiteY9" fmla="*/ 2798189 h 3642337"/>
              <a:gd name="connsiteX10" fmla="*/ 843394 w 4159250"/>
              <a:gd name="connsiteY10" fmla="*/ 3642337 h 3642337"/>
              <a:gd name="connsiteX11" fmla="*/ 3604 w 4159250"/>
              <a:gd name="connsiteY11" fmla="*/ 2884498 h 3642337"/>
              <a:gd name="connsiteX12" fmla="*/ 0 w 4159250"/>
              <a:gd name="connsiteY12" fmla="*/ 2813121 h 3642337"/>
              <a:gd name="connsiteX13" fmla="*/ 0 w 4159250"/>
              <a:gd name="connsiteY13" fmla="*/ 2783257 h 3642337"/>
              <a:gd name="connsiteX14" fmla="*/ 3604 w 4159250"/>
              <a:gd name="connsiteY14" fmla="*/ 2711880 h 3642337"/>
              <a:gd name="connsiteX15" fmla="*/ 843394 w 4159250"/>
              <a:gd name="connsiteY15" fmla="*/ 1954041 h 3642337"/>
              <a:gd name="connsiteX16" fmla="*/ 3315204 w 4159250"/>
              <a:gd name="connsiteY16" fmla="*/ 0 h 3642337"/>
              <a:gd name="connsiteX17" fmla="*/ 4154994 w 4159250"/>
              <a:gd name="connsiteY17" fmla="*/ 757839 h 3642337"/>
              <a:gd name="connsiteX18" fmla="*/ 4159250 w 4159250"/>
              <a:gd name="connsiteY18" fmla="*/ 842129 h 3642337"/>
              <a:gd name="connsiteX19" fmla="*/ 4159250 w 4159250"/>
              <a:gd name="connsiteY19" fmla="*/ 846168 h 3642337"/>
              <a:gd name="connsiteX20" fmla="*/ 4154994 w 4159250"/>
              <a:gd name="connsiteY20" fmla="*/ 930457 h 3642337"/>
              <a:gd name="connsiteX21" fmla="*/ 3315204 w 4159250"/>
              <a:gd name="connsiteY21" fmla="*/ 1688296 h 3642337"/>
              <a:gd name="connsiteX22" fmla="*/ 2471056 w 4159250"/>
              <a:gd name="connsiteY22" fmla="*/ 844148 h 3642337"/>
              <a:gd name="connsiteX23" fmla="*/ 3315204 w 4159250"/>
              <a:gd name="connsiteY23" fmla="*/ 0 h 3642337"/>
              <a:gd name="connsiteX24" fmla="*/ 843394 w 4159250"/>
              <a:gd name="connsiteY24" fmla="*/ 0 h 3642337"/>
              <a:gd name="connsiteX25" fmla="*/ 1687542 w 4159250"/>
              <a:gd name="connsiteY25" fmla="*/ 844148 h 3642337"/>
              <a:gd name="connsiteX26" fmla="*/ 843394 w 4159250"/>
              <a:gd name="connsiteY26" fmla="*/ 1688296 h 3642337"/>
              <a:gd name="connsiteX27" fmla="*/ 3604 w 4159250"/>
              <a:gd name="connsiteY27" fmla="*/ 930457 h 3642337"/>
              <a:gd name="connsiteX28" fmla="*/ 0 w 4159250"/>
              <a:gd name="connsiteY28" fmla="*/ 859080 h 3642337"/>
              <a:gd name="connsiteX29" fmla="*/ 0 w 4159250"/>
              <a:gd name="connsiteY29" fmla="*/ 829216 h 3642337"/>
              <a:gd name="connsiteX30" fmla="*/ 3604 w 4159250"/>
              <a:gd name="connsiteY30" fmla="*/ 757839 h 3642337"/>
              <a:gd name="connsiteX31" fmla="*/ 843394 w 4159250"/>
              <a:gd name="connsiteY31" fmla="*/ 0 h 364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59250" h="3642337">
                <a:moveTo>
                  <a:pt x="3315204" y="1954041"/>
                </a:moveTo>
                <a:cubicBezTo>
                  <a:pt x="3752276" y="1954041"/>
                  <a:pt x="4111765" y="2286213"/>
                  <a:pt x="4154994" y="2711880"/>
                </a:cubicBezTo>
                <a:lnTo>
                  <a:pt x="4159250" y="2796170"/>
                </a:lnTo>
                <a:lnTo>
                  <a:pt x="4159250" y="2800209"/>
                </a:lnTo>
                <a:lnTo>
                  <a:pt x="4154994" y="2884498"/>
                </a:lnTo>
                <a:cubicBezTo>
                  <a:pt x="4111765" y="3310165"/>
                  <a:pt x="3752276" y="3642337"/>
                  <a:pt x="3315204" y="3642337"/>
                </a:cubicBezTo>
                <a:cubicBezTo>
                  <a:pt x="2848994" y="3642337"/>
                  <a:pt x="2471056" y="3264399"/>
                  <a:pt x="2471056" y="2798189"/>
                </a:cubicBezTo>
                <a:cubicBezTo>
                  <a:pt x="2471056" y="2331979"/>
                  <a:pt x="2848994" y="1954041"/>
                  <a:pt x="3315204" y="1954041"/>
                </a:cubicBezTo>
                <a:close/>
                <a:moveTo>
                  <a:pt x="843394" y="1954041"/>
                </a:moveTo>
                <a:cubicBezTo>
                  <a:pt x="1309604" y="1954041"/>
                  <a:pt x="1687542" y="2331979"/>
                  <a:pt x="1687542" y="2798189"/>
                </a:cubicBezTo>
                <a:cubicBezTo>
                  <a:pt x="1687542" y="3264399"/>
                  <a:pt x="1309604" y="3642337"/>
                  <a:pt x="843394" y="3642337"/>
                </a:cubicBezTo>
                <a:cubicBezTo>
                  <a:pt x="406322" y="3642337"/>
                  <a:pt x="46833" y="3310165"/>
                  <a:pt x="3604" y="2884498"/>
                </a:cubicBezTo>
                <a:lnTo>
                  <a:pt x="0" y="2813121"/>
                </a:lnTo>
                <a:lnTo>
                  <a:pt x="0" y="2783257"/>
                </a:lnTo>
                <a:lnTo>
                  <a:pt x="3604" y="2711880"/>
                </a:lnTo>
                <a:cubicBezTo>
                  <a:pt x="46833" y="2286213"/>
                  <a:pt x="406322" y="1954041"/>
                  <a:pt x="843394" y="1954041"/>
                </a:cubicBezTo>
                <a:close/>
                <a:moveTo>
                  <a:pt x="3315204" y="0"/>
                </a:moveTo>
                <a:cubicBezTo>
                  <a:pt x="3752276" y="0"/>
                  <a:pt x="4111765" y="332172"/>
                  <a:pt x="4154994" y="757839"/>
                </a:cubicBezTo>
                <a:lnTo>
                  <a:pt x="4159250" y="842129"/>
                </a:lnTo>
                <a:lnTo>
                  <a:pt x="4159250" y="846168"/>
                </a:lnTo>
                <a:lnTo>
                  <a:pt x="4154994" y="930457"/>
                </a:lnTo>
                <a:cubicBezTo>
                  <a:pt x="4111765" y="1356124"/>
                  <a:pt x="3752276" y="1688296"/>
                  <a:pt x="3315204" y="1688296"/>
                </a:cubicBezTo>
                <a:cubicBezTo>
                  <a:pt x="2848994" y="1688296"/>
                  <a:pt x="2471056" y="1310358"/>
                  <a:pt x="2471056" y="844148"/>
                </a:cubicBezTo>
                <a:cubicBezTo>
                  <a:pt x="2471056" y="377938"/>
                  <a:pt x="2848994" y="0"/>
                  <a:pt x="3315204" y="0"/>
                </a:cubicBezTo>
                <a:close/>
                <a:moveTo>
                  <a:pt x="843394" y="0"/>
                </a:moveTo>
                <a:cubicBezTo>
                  <a:pt x="1309604" y="0"/>
                  <a:pt x="1687542" y="377938"/>
                  <a:pt x="1687542" y="844148"/>
                </a:cubicBezTo>
                <a:cubicBezTo>
                  <a:pt x="1687542" y="1310358"/>
                  <a:pt x="1309604" y="1688296"/>
                  <a:pt x="843394" y="1688296"/>
                </a:cubicBezTo>
                <a:cubicBezTo>
                  <a:pt x="406322" y="1688296"/>
                  <a:pt x="46833" y="1356124"/>
                  <a:pt x="3604" y="930457"/>
                </a:cubicBezTo>
                <a:lnTo>
                  <a:pt x="0" y="859080"/>
                </a:lnTo>
                <a:lnTo>
                  <a:pt x="0" y="829216"/>
                </a:lnTo>
                <a:lnTo>
                  <a:pt x="3604" y="757839"/>
                </a:lnTo>
                <a:cubicBezTo>
                  <a:pt x="46833" y="332172"/>
                  <a:pt x="406322" y="0"/>
                  <a:pt x="8433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57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389" tIns="91389" rIns="91389" bIns="91389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97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marL="456986" lvl="0" indent="-34274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995" lvl="1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988" lvl="2" indent="-31735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7989" lvl="3" indent="-31735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4974" lvl="4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1960" lvl="5" indent="-31735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8960" lvl="6" indent="-31735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5954" lvl="7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2963" lvl="8" indent="-31735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90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marL="456986" lvl="0" indent="-3173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995" lvl="1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988" lvl="2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989" lvl="3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74" lvl="4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960" lvl="5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960" lvl="6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954" lvl="7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963" lvl="8" indent="-30466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marL="456986" lvl="0" indent="-317356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3995" lvl="1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988" lvl="2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989" lvl="3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74" lvl="4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960" lvl="5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960" lvl="6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954" lvl="7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963" lvl="8" indent="-30466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36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56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389" tIns="91389" rIns="91389" bIns="91389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marL="456986" lvl="0" indent="-304666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3995" lvl="1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0988" lvl="2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7989" lvl="3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4974" lvl="4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960" lvl="5" indent="-304666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960" lvl="6" indent="-304666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954" lvl="7" indent="-304666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963" lvl="8" indent="-304666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01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389" tIns="91389" rIns="91389" bIns="91389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45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/>
          <a:p>
            <a:pPr defTabSz="91399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389" tIns="91389" rIns="91389" bIns="91389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389" tIns="91389" rIns="91389" bIns="91389" anchor="ctr" anchorCtr="0"/>
          <a:lstStyle>
            <a:lvl1pPr marL="456986" lvl="0" indent="-34274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995" lvl="1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988" lvl="2" indent="-31735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7989" lvl="3" indent="-31735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4974" lvl="4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1960" lvl="5" indent="-317356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8960" lvl="6" indent="-317356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5954" lvl="7" indent="-317356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2963" lvl="8" indent="-317356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187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389" tIns="91389" rIns="91389" bIns="91389" anchor="ctr" anchorCtr="0"/>
          <a:lstStyle>
            <a:lvl1pPr marL="456986" lvl="0" indent="-2284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468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389" tIns="91389" rIns="91389" bIns="91389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389" tIns="91389" rIns="91389" bIns="91389" anchor="t" anchorCtr="0"/>
          <a:lstStyle>
            <a:lvl1pPr marL="456986" lvl="0" indent="-34274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3995" lvl="1" indent="-31735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0988" lvl="2" indent="-31735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7989" lvl="3" indent="-31735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4974" lvl="4" indent="-31735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1960" lvl="5" indent="-317356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8960" lvl="6" indent="-317356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5954" lvl="7" indent="-317356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2963" lvl="8" indent="-317356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7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389" tIns="91389" rIns="91389" bIns="913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3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90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02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757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2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00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5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1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0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5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509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6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147625" y="1381901"/>
            <a:ext cx="2848436" cy="285248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56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20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56B91-183A-AD47-926E-D1632780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4339BFD-5697-C84D-8CE3-9AA76ED90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4328DA-453E-CC42-8966-9ED0D06D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71B14-8F48-2F41-9AC5-1CEC37A0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57AEB4-8D71-8B48-AE4A-0D7055E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63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AB6A6-5A36-6745-9D5A-702A1FB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89BAD-3863-7549-8F9B-619CC3DB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2455D2-F3BF-B74F-B1CA-FEAA4861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688ED-DDBA-6B47-8FC5-29316641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B9BE7F-C921-4349-A1A1-EB4D2D0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019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5334A-AFE6-C341-90A3-EC03C193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DA2BF2-BFD3-F242-B264-65AA52C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9A9998-3FCB-0849-BC0E-5CA7556B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2504CB-A85C-5149-9BA5-844B90B6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3309D0-0B0B-D747-BB3B-479A56B1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68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5E2CE-07CF-2040-AC72-4DC866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BA532-249F-A241-AB00-08A71B63E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F11835-B6E7-B54A-BE7B-7D011AE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4DF77E-FC07-5D41-98E6-EBB4C178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C678FA-A8E5-2548-8D06-A4E5908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C8194A-1888-B044-8ADC-3A63A3DC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831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D6DB3-2B07-1B46-9E4D-F6A9F46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F69CB6-CB1E-504B-90CE-DF27E637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C091F6-71B1-F945-A85D-1653A426C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77209B-4712-764E-8814-150FBE9FA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09706FA-2B94-8047-8C60-A6643B6F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3B1827-0B4A-EB45-805C-B1B5F6D0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46F7D-2F0C-6745-93CA-3246F4C9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8FC09B-6984-8D49-82FD-871C1273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39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07D8AF-697A-2C41-9EF0-61F5F74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77420D-0C8C-F942-9B15-471D4B55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C5AAD2-F407-4443-8690-18A2F157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3B13F-CAF2-D844-A4F7-639CC330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005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8FB511-9596-EA45-9BD6-9040D3F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AB375C-F36C-474A-BD51-93EFDBBB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5BDCC-D9EE-B54D-A581-0DB39BF5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301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0376-CF91-D447-A3E2-7E811BB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81668-2956-5744-8C43-0F116800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97BE85-5B69-E847-9EDB-8AFF39EB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5D0A0-264F-194F-97CF-4B399AB8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060B8E-91C7-DF49-9716-99442BE8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702E-FA65-474B-A643-E841C04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94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6DF485-7907-394A-83F2-CE360F6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8730FE-F0C1-DC47-B7E8-78CCF3DEA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131F62-01A1-F641-8A04-EBE40B42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D50016-8B66-414A-95E6-813C9A43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C93DA9-E5C4-CD42-9C75-3E3F44F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14807D-7717-5144-9E26-1920B050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07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003198" y="1432560"/>
            <a:ext cx="3124906" cy="2731753"/>
          </a:xfrm>
          <a:custGeom>
            <a:avLst/>
            <a:gdLst>
              <a:gd name="connsiteX0" fmla="*/ 3315204 w 4159250"/>
              <a:gd name="connsiteY0" fmla="*/ 1954041 h 3642337"/>
              <a:gd name="connsiteX1" fmla="*/ 4154994 w 4159250"/>
              <a:gd name="connsiteY1" fmla="*/ 2711880 h 3642337"/>
              <a:gd name="connsiteX2" fmla="*/ 4159250 w 4159250"/>
              <a:gd name="connsiteY2" fmla="*/ 2796170 h 3642337"/>
              <a:gd name="connsiteX3" fmla="*/ 4159250 w 4159250"/>
              <a:gd name="connsiteY3" fmla="*/ 2800209 h 3642337"/>
              <a:gd name="connsiteX4" fmla="*/ 4154994 w 4159250"/>
              <a:gd name="connsiteY4" fmla="*/ 2884498 h 3642337"/>
              <a:gd name="connsiteX5" fmla="*/ 3315204 w 4159250"/>
              <a:gd name="connsiteY5" fmla="*/ 3642337 h 3642337"/>
              <a:gd name="connsiteX6" fmla="*/ 2471056 w 4159250"/>
              <a:gd name="connsiteY6" fmla="*/ 2798189 h 3642337"/>
              <a:gd name="connsiteX7" fmla="*/ 3315204 w 4159250"/>
              <a:gd name="connsiteY7" fmla="*/ 1954041 h 3642337"/>
              <a:gd name="connsiteX8" fmla="*/ 843394 w 4159250"/>
              <a:gd name="connsiteY8" fmla="*/ 1954041 h 3642337"/>
              <a:gd name="connsiteX9" fmla="*/ 1687542 w 4159250"/>
              <a:gd name="connsiteY9" fmla="*/ 2798189 h 3642337"/>
              <a:gd name="connsiteX10" fmla="*/ 843394 w 4159250"/>
              <a:gd name="connsiteY10" fmla="*/ 3642337 h 3642337"/>
              <a:gd name="connsiteX11" fmla="*/ 3604 w 4159250"/>
              <a:gd name="connsiteY11" fmla="*/ 2884498 h 3642337"/>
              <a:gd name="connsiteX12" fmla="*/ 0 w 4159250"/>
              <a:gd name="connsiteY12" fmla="*/ 2813121 h 3642337"/>
              <a:gd name="connsiteX13" fmla="*/ 0 w 4159250"/>
              <a:gd name="connsiteY13" fmla="*/ 2783257 h 3642337"/>
              <a:gd name="connsiteX14" fmla="*/ 3604 w 4159250"/>
              <a:gd name="connsiteY14" fmla="*/ 2711880 h 3642337"/>
              <a:gd name="connsiteX15" fmla="*/ 843394 w 4159250"/>
              <a:gd name="connsiteY15" fmla="*/ 1954041 h 3642337"/>
              <a:gd name="connsiteX16" fmla="*/ 3315204 w 4159250"/>
              <a:gd name="connsiteY16" fmla="*/ 0 h 3642337"/>
              <a:gd name="connsiteX17" fmla="*/ 4154994 w 4159250"/>
              <a:gd name="connsiteY17" fmla="*/ 757839 h 3642337"/>
              <a:gd name="connsiteX18" fmla="*/ 4159250 w 4159250"/>
              <a:gd name="connsiteY18" fmla="*/ 842129 h 3642337"/>
              <a:gd name="connsiteX19" fmla="*/ 4159250 w 4159250"/>
              <a:gd name="connsiteY19" fmla="*/ 846168 h 3642337"/>
              <a:gd name="connsiteX20" fmla="*/ 4154994 w 4159250"/>
              <a:gd name="connsiteY20" fmla="*/ 930457 h 3642337"/>
              <a:gd name="connsiteX21" fmla="*/ 3315204 w 4159250"/>
              <a:gd name="connsiteY21" fmla="*/ 1688296 h 3642337"/>
              <a:gd name="connsiteX22" fmla="*/ 2471056 w 4159250"/>
              <a:gd name="connsiteY22" fmla="*/ 844148 h 3642337"/>
              <a:gd name="connsiteX23" fmla="*/ 3315204 w 4159250"/>
              <a:gd name="connsiteY23" fmla="*/ 0 h 3642337"/>
              <a:gd name="connsiteX24" fmla="*/ 843394 w 4159250"/>
              <a:gd name="connsiteY24" fmla="*/ 0 h 3642337"/>
              <a:gd name="connsiteX25" fmla="*/ 1687542 w 4159250"/>
              <a:gd name="connsiteY25" fmla="*/ 844148 h 3642337"/>
              <a:gd name="connsiteX26" fmla="*/ 843394 w 4159250"/>
              <a:gd name="connsiteY26" fmla="*/ 1688296 h 3642337"/>
              <a:gd name="connsiteX27" fmla="*/ 3604 w 4159250"/>
              <a:gd name="connsiteY27" fmla="*/ 930457 h 3642337"/>
              <a:gd name="connsiteX28" fmla="*/ 0 w 4159250"/>
              <a:gd name="connsiteY28" fmla="*/ 859080 h 3642337"/>
              <a:gd name="connsiteX29" fmla="*/ 0 w 4159250"/>
              <a:gd name="connsiteY29" fmla="*/ 829216 h 3642337"/>
              <a:gd name="connsiteX30" fmla="*/ 3604 w 4159250"/>
              <a:gd name="connsiteY30" fmla="*/ 757839 h 3642337"/>
              <a:gd name="connsiteX31" fmla="*/ 843394 w 4159250"/>
              <a:gd name="connsiteY31" fmla="*/ 0 h 364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159250" h="3642337">
                <a:moveTo>
                  <a:pt x="3315204" y="1954041"/>
                </a:moveTo>
                <a:cubicBezTo>
                  <a:pt x="3752276" y="1954041"/>
                  <a:pt x="4111765" y="2286213"/>
                  <a:pt x="4154994" y="2711880"/>
                </a:cubicBezTo>
                <a:lnTo>
                  <a:pt x="4159250" y="2796170"/>
                </a:lnTo>
                <a:lnTo>
                  <a:pt x="4159250" y="2800209"/>
                </a:lnTo>
                <a:lnTo>
                  <a:pt x="4154994" y="2884498"/>
                </a:lnTo>
                <a:cubicBezTo>
                  <a:pt x="4111765" y="3310165"/>
                  <a:pt x="3752276" y="3642337"/>
                  <a:pt x="3315204" y="3642337"/>
                </a:cubicBezTo>
                <a:cubicBezTo>
                  <a:pt x="2848994" y="3642337"/>
                  <a:pt x="2471056" y="3264399"/>
                  <a:pt x="2471056" y="2798189"/>
                </a:cubicBezTo>
                <a:cubicBezTo>
                  <a:pt x="2471056" y="2331979"/>
                  <a:pt x="2848994" y="1954041"/>
                  <a:pt x="3315204" y="1954041"/>
                </a:cubicBezTo>
                <a:close/>
                <a:moveTo>
                  <a:pt x="843394" y="1954041"/>
                </a:moveTo>
                <a:cubicBezTo>
                  <a:pt x="1309604" y="1954041"/>
                  <a:pt x="1687542" y="2331979"/>
                  <a:pt x="1687542" y="2798189"/>
                </a:cubicBezTo>
                <a:cubicBezTo>
                  <a:pt x="1687542" y="3264399"/>
                  <a:pt x="1309604" y="3642337"/>
                  <a:pt x="843394" y="3642337"/>
                </a:cubicBezTo>
                <a:cubicBezTo>
                  <a:pt x="406322" y="3642337"/>
                  <a:pt x="46833" y="3310165"/>
                  <a:pt x="3604" y="2884498"/>
                </a:cubicBezTo>
                <a:lnTo>
                  <a:pt x="0" y="2813121"/>
                </a:lnTo>
                <a:lnTo>
                  <a:pt x="0" y="2783257"/>
                </a:lnTo>
                <a:lnTo>
                  <a:pt x="3604" y="2711880"/>
                </a:lnTo>
                <a:cubicBezTo>
                  <a:pt x="46833" y="2286213"/>
                  <a:pt x="406322" y="1954041"/>
                  <a:pt x="843394" y="1954041"/>
                </a:cubicBezTo>
                <a:close/>
                <a:moveTo>
                  <a:pt x="3315204" y="0"/>
                </a:moveTo>
                <a:cubicBezTo>
                  <a:pt x="3752276" y="0"/>
                  <a:pt x="4111765" y="332172"/>
                  <a:pt x="4154994" y="757839"/>
                </a:cubicBezTo>
                <a:lnTo>
                  <a:pt x="4159250" y="842129"/>
                </a:lnTo>
                <a:lnTo>
                  <a:pt x="4159250" y="846168"/>
                </a:lnTo>
                <a:lnTo>
                  <a:pt x="4154994" y="930457"/>
                </a:lnTo>
                <a:cubicBezTo>
                  <a:pt x="4111765" y="1356124"/>
                  <a:pt x="3752276" y="1688296"/>
                  <a:pt x="3315204" y="1688296"/>
                </a:cubicBezTo>
                <a:cubicBezTo>
                  <a:pt x="2848994" y="1688296"/>
                  <a:pt x="2471056" y="1310358"/>
                  <a:pt x="2471056" y="844148"/>
                </a:cubicBezTo>
                <a:cubicBezTo>
                  <a:pt x="2471056" y="377938"/>
                  <a:pt x="2848994" y="0"/>
                  <a:pt x="3315204" y="0"/>
                </a:cubicBezTo>
                <a:close/>
                <a:moveTo>
                  <a:pt x="843394" y="0"/>
                </a:moveTo>
                <a:cubicBezTo>
                  <a:pt x="1309604" y="0"/>
                  <a:pt x="1687542" y="377938"/>
                  <a:pt x="1687542" y="844148"/>
                </a:cubicBezTo>
                <a:cubicBezTo>
                  <a:pt x="1687542" y="1310358"/>
                  <a:pt x="1309604" y="1688296"/>
                  <a:pt x="843394" y="1688296"/>
                </a:cubicBezTo>
                <a:cubicBezTo>
                  <a:pt x="406322" y="1688296"/>
                  <a:pt x="46833" y="1356124"/>
                  <a:pt x="3604" y="930457"/>
                </a:cubicBezTo>
                <a:lnTo>
                  <a:pt x="0" y="859080"/>
                </a:lnTo>
                <a:lnTo>
                  <a:pt x="0" y="829216"/>
                </a:lnTo>
                <a:lnTo>
                  <a:pt x="3604" y="757839"/>
                </a:lnTo>
                <a:cubicBezTo>
                  <a:pt x="46833" y="332172"/>
                  <a:pt x="406322" y="0"/>
                  <a:pt x="8433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00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F9863-9534-3E41-AD7C-5FF3E51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4DD38-7C07-9947-BDF7-0EFE0F95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B5A1F-AE5B-B14B-9C20-D69E6535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B4A49-BD47-D340-B018-BA70EB4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D660B2-E20B-F84D-B411-C62FFF78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553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:a16="http://schemas.microsoft.com/office/drawing/2014/main" id="{CA7C951E-B3CC-014E-86A5-EE3DB097E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D546E8-91EC-8243-8909-8CF109A3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CA75-8F9A-224D-A61B-6397DE9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5B19F5-8983-1840-A2E4-7EC95F3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3D7706-E971-C84A-98FA-0187C0F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268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856B91-183A-AD47-926E-D1632780B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4339BFD-5697-C84D-8CE3-9AA76ED90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22" indent="0" algn="ctr">
              <a:buNone/>
              <a:defRPr sz="1500"/>
            </a:lvl2pPr>
            <a:lvl3pPr marL="685460" indent="0" algn="ctr">
              <a:buNone/>
              <a:defRPr sz="1400"/>
            </a:lvl3pPr>
            <a:lvl4pPr marL="1028190" indent="0" algn="ctr">
              <a:buNone/>
              <a:defRPr sz="1200"/>
            </a:lvl4pPr>
            <a:lvl5pPr marL="1370920" indent="0" algn="ctr">
              <a:buNone/>
              <a:defRPr sz="1200"/>
            </a:lvl5pPr>
            <a:lvl6pPr marL="1713659" indent="0" algn="ctr">
              <a:buNone/>
              <a:defRPr sz="1200"/>
            </a:lvl6pPr>
            <a:lvl7pPr marL="2056379" indent="0" algn="ctr">
              <a:buNone/>
              <a:defRPr sz="1200"/>
            </a:lvl7pPr>
            <a:lvl8pPr marL="2399100" indent="0" algn="ctr">
              <a:buNone/>
              <a:defRPr sz="1200"/>
            </a:lvl8pPr>
            <a:lvl9pPr marL="2741822" indent="0" algn="ctr">
              <a:buNone/>
              <a:defRPr sz="1200"/>
            </a:lvl9pPr>
          </a:lstStyle>
          <a:p>
            <a:r>
              <a:rPr kumimoji="1"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4328DA-453E-CC42-8966-9ED0D06D2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D871B14-8F48-2F41-9AC5-1CEC37A0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57AEB4-8D71-8B48-AE4A-0D7055E0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090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AB6A6-5A36-6745-9D5A-702A1FB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989BAD-3863-7549-8F9B-619CC3DB4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2455D2-F3BF-B74F-B1CA-FEAA48617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E688ED-DDBA-6B47-8FC5-29316641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8B9BE7F-C921-4349-A1A1-EB4D2D055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872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75334A-AFE6-C341-90A3-EC03C193C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2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5DA2BF2-BFD3-F242-B264-65AA52C69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8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D9A9998-3FCB-0849-BC0E-5CA7556B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2504CB-A85C-5149-9BA5-844B90B6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A3309D0-0B0B-D747-BB3B-479A56B1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86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95E2CE-07CF-2040-AC72-4DC866C7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DBA532-249F-A241-AB00-08A71B63E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EF11835-B6E7-B54A-BE7B-7D011AE63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A4DF77E-FC07-5D41-98E6-EBB4C178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C678FA-A8E5-2548-8D06-A4E59086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1C8194A-1888-B044-8ADC-3A63A3DC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718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6D6DB3-2B07-1B46-9E4D-F6A9F461A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F69CB6-CB1E-504B-90CE-DF27E637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60" indent="0">
              <a:buNone/>
              <a:defRPr sz="1400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2C091F6-71B1-F945-A85D-1653A426C5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877209B-4712-764E-8814-150FBE9FA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22" indent="0">
              <a:buNone/>
              <a:defRPr sz="1500" b="1"/>
            </a:lvl2pPr>
            <a:lvl3pPr marL="685460" indent="0">
              <a:buNone/>
              <a:defRPr sz="1400" b="1"/>
            </a:lvl3pPr>
            <a:lvl4pPr marL="1028190" indent="0">
              <a:buNone/>
              <a:defRPr sz="1200" b="1"/>
            </a:lvl4pPr>
            <a:lvl5pPr marL="1370920" indent="0">
              <a:buNone/>
              <a:defRPr sz="1200" b="1"/>
            </a:lvl5pPr>
            <a:lvl6pPr marL="1713659" indent="0">
              <a:buNone/>
              <a:defRPr sz="1200" b="1"/>
            </a:lvl6pPr>
            <a:lvl7pPr marL="2056379" indent="0">
              <a:buNone/>
              <a:defRPr sz="1200" b="1"/>
            </a:lvl7pPr>
            <a:lvl8pPr marL="2399100" indent="0">
              <a:buNone/>
              <a:defRPr sz="1200" b="1"/>
            </a:lvl8pPr>
            <a:lvl9pPr marL="2741822" indent="0">
              <a:buNone/>
              <a:defRPr sz="1200" b="1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09706FA-2B94-8047-8C60-A6643B6F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D3B1827-0B4A-EB45-805C-B1B5F6D0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3A46F7D-2F0C-6745-93CA-3246F4C9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8FC09B-6984-8D49-82FD-871C1273B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120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07D8AF-697A-2C41-9EF0-61F5F7496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377420D-0C8C-F942-9B15-471D4B555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5C5AAD2-F407-4443-8690-18A2F157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263B13F-CAF2-D844-A4F7-639CC330A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044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B8FB511-9596-EA45-9BD6-9040D3F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AB375C-F36C-474A-BD51-93EFDBBB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BE5BDCC-D9EE-B54D-A581-0DB39BF5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8519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C90376-CF91-D447-A3E2-7E811BB9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E81668-2956-5744-8C43-0F1168005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997BE85-5B69-E847-9EDB-8AFF39EBD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22" indent="0">
              <a:buNone/>
              <a:defRPr sz="1100"/>
            </a:lvl2pPr>
            <a:lvl3pPr marL="685460" indent="0">
              <a:buNone/>
              <a:defRPr sz="900"/>
            </a:lvl3pPr>
            <a:lvl4pPr marL="1028190" indent="0">
              <a:buNone/>
              <a:defRPr sz="800"/>
            </a:lvl4pPr>
            <a:lvl5pPr marL="1370920" indent="0">
              <a:buNone/>
              <a:defRPr sz="800"/>
            </a:lvl5pPr>
            <a:lvl6pPr marL="1713659" indent="0">
              <a:buNone/>
              <a:defRPr sz="800"/>
            </a:lvl6pPr>
            <a:lvl7pPr marL="2056379" indent="0">
              <a:buNone/>
              <a:defRPr sz="800"/>
            </a:lvl7pPr>
            <a:lvl8pPr marL="2399100" indent="0">
              <a:buNone/>
              <a:defRPr sz="800"/>
            </a:lvl8pPr>
            <a:lvl9pPr marL="2741822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DB5D0A0-264F-194F-97CF-4B399AB8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060B8E-91C7-DF49-9716-99442BE8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702E-FA65-474B-A643-E841C04D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3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9F1E-A7DF-4AEF-A69F-05A30A7F5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46A296-1EB4-42CC-897E-482965E2A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2873-56FD-456A-BF5F-4773ACE7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6BA0A-ADDA-493A-A589-78CF0DE09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CF452-CAA4-4F08-897D-D65720E4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42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6DF485-7907-394A-83F2-CE360F6F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8730FE-F0C1-DC47-B7E8-78CCF3DEA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22" indent="0">
              <a:buNone/>
              <a:defRPr sz="2100"/>
            </a:lvl2pPr>
            <a:lvl3pPr marL="685460" indent="0">
              <a:buNone/>
              <a:defRPr sz="1800"/>
            </a:lvl3pPr>
            <a:lvl4pPr marL="1028190" indent="0">
              <a:buNone/>
              <a:defRPr sz="1500"/>
            </a:lvl4pPr>
            <a:lvl5pPr marL="1370920" indent="0">
              <a:buNone/>
              <a:defRPr sz="1500"/>
            </a:lvl5pPr>
            <a:lvl6pPr marL="1713659" indent="0">
              <a:buNone/>
              <a:defRPr sz="1500"/>
            </a:lvl6pPr>
            <a:lvl7pPr marL="2056379" indent="0">
              <a:buNone/>
              <a:defRPr sz="1500"/>
            </a:lvl7pPr>
            <a:lvl8pPr marL="2399100" indent="0">
              <a:buNone/>
              <a:defRPr sz="1500"/>
            </a:lvl8pPr>
            <a:lvl9pPr marL="2741822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E131F62-01A1-F641-8A04-EBE40B42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22" indent="0">
              <a:buNone/>
              <a:defRPr sz="1100"/>
            </a:lvl2pPr>
            <a:lvl3pPr marL="685460" indent="0">
              <a:buNone/>
              <a:defRPr sz="900"/>
            </a:lvl3pPr>
            <a:lvl4pPr marL="1028190" indent="0">
              <a:buNone/>
              <a:defRPr sz="800"/>
            </a:lvl4pPr>
            <a:lvl5pPr marL="1370920" indent="0">
              <a:buNone/>
              <a:defRPr sz="800"/>
            </a:lvl5pPr>
            <a:lvl6pPr marL="1713659" indent="0">
              <a:buNone/>
              <a:defRPr sz="800"/>
            </a:lvl6pPr>
            <a:lvl7pPr marL="2056379" indent="0">
              <a:buNone/>
              <a:defRPr sz="800"/>
            </a:lvl7pPr>
            <a:lvl8pPr marL="2399100" indent="0">
              <a:buNone/>
              <a:defRPr sz="800"/>
            </a:lvl8pPr>
            <a:lvl9pPr marL="2741822" indent="0">
              <a:buNone/>
              <a:defRPr sz="800"/>
            </a:lvl9pPr>
          </a:lstStyle>
          <a:p>
            <a:pPr lvl="0"/>
            <a:r>
              <a:rPr kumimoji="1"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7D50016-8B66-414A-95E6-813C9A430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C93DA9-E5C4-CD42-9C75-3E3F44FF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B14807D-7717-5144-9E26-1920B0506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139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9F9863-9534-3E41-AD7C-5FF3E5133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A74DD38-7C07-9947-BDF7-0EFE0F957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B5A1F-AE5B-B14B-9C20-D69E6535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9B4A49-BD47-D340-B018-BA70EB47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D660B2-E20B-F84D-B411-C62FFF78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75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>
            <a:extLst>
              <a:ext uri="{FF2B5EF4-FFF2-40B4-BE49-F238E27FC236}">
                <a16:creationId xmlns:a16="http://schemas.microsoft.com/office/drawing/2014/main" id="{CA7C951E-B3CC-014E-86A5-EE3DB097E1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6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D546E8-91EC-8243-8909-8CF109A35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8" y="273866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E51CA75-8F9A-224D-A61B-6397DE9F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5B19F5-8983-1840-A2E4-7EC95F3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3D7706-E971-C84A-98FA-0187C0FD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029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17" y="2914659"/>
            <a:ext cx="6400801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948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761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2" y="3305176"/>
            <a:ext cx="7772400" cy="1021556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2" y="218004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75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8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9" y="1200151"/>
            <a:ext cx="4038599" cy="339447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55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7" y="1151335"/>
            <a:ext cx="4040188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97" indent="0">
              <a:buNone/>
              <a:defRPr sz="2000" b="1"/>
            </a:lvl2pPr>
            <a:lvl3pPr marL="914195" indent="0">
              <a:buNone/>
              <a:defRPr sz="1800" b="1"/>
            </a:lvl3pPr>
            <a:lvl4pPr marL="1371295" indent="0">
              <a:buNone/>
              <a:defRPr sz="1600" b="1"/>
            </a:lvl4pPr>
            <a:lvl5pPr marL="1828397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90" indent="0">
              <a:buNone/>
              <a:defRPr sz="1600" b="1"/>
            </a:lvl7pPr>
            <a:lvl8pPr marL="3199686" indent="0">
              <a:buNone/>
              <a:defRPr sz="1600" b="1"/>
            </a:lvl8pPr>
            <a:lvl9pPr marL="36567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7" y="1631157"/>
            <a:ext cx="4040188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7" y="1151335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097" indent="0">
              <a:buNone/>
              <a:defRPr sz="2000" b="1"/>
            </a:lvl2pPr>
            <a:lvl3pPr marL="914195" indent="0">
              <a:buNone/>
              <a:defRPr sz="1800" b="1"/>
            </a:lvl3pPr>
            <a:lvl4pPr marL="1371295" indent="0">
              <a:buNone/>
              <a:defRPr sz="1600" b="1"/>
            </a:lvl4pPr>
            <a:lvl5pPr marL="1828397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90" indent="0">
              <a:buNone/>
              <a:defRPr sz="1600" b="1"/>
            </a:lvl7pPr>
            <a:lvl8pPr marL="3199686" indent="0">
              <a:buNone/>
              <a:defRPr sz="1600" b="1"/>
            </a:lvl8pPr>
            <a:lvl9pPr marL="3656786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7" y="1631157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866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832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9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3A15-CE82-4FE9-ADA4-FD141028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986DA-5BFD-4C9C-B2A5-C6EBE4A53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7C5B-A8B1-4EF6-87F5-6E16E3460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2E70F-ECAA-4046-82FE-A05EA606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BEFDB-FA89-4495-AC53-02880E92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26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7" indent="0">
              <a:buNone/>
              <a:defRPr sz="1200"/>
            </a:lvl2pPr>
            <a:lvl3pPr marL="914195" indent="0">
              <a:buNone/>
              <a:defRPr sz="1100"/>
            </a:lvl3pPr>
            <a:lvl4pPr marL="1371295" indent="0">
              <a:buNone/>
              <a:defRPr sz="900"/>
            </a:lvl4pPr>
            <a:lvl5pPr marL="1828397" indent="0">
              <a:buNone/>
              <a:defRPr sz="900"/>
            </a:lvl5pPr>
            <a:lvl6pPr marL="2285494" indent="0">
              <a:buNone/>
              <a:defRPr sz="900"/>
            </a:lvl6pPr>
            <a:lvl7pPr marL="2742590" indent="0">
              <a:buNone/>
              <a:defRPr sz="900"/>
            </a:lvl7pPr>
            <a:lvl8pPr marL="3199686" indent="0">
              <a:buNone/>
              <a:defRPr sz="900"/>
            </a:lvl8pPr>
            <a:lvl9pPr marL="36567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371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9" y="459589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7" indent="0">
              <a:buNone/>
              <a:defRPr sz="2800"/>
            </a:lvl2pPr>
            <a:lvl3pPr marL="914195" indent="0">
              <a:buNone/>
              <a:defRPr sz="2500"/>
            </a:lvl3pPr>
            <a:lvl4pPr marL="1371295" indent="0">
              <a:buNone/>
              <a:defRPr sz="2000"/>
            </a:lvl4pPr>
            <a:lvl5pPr marL="1828397" indent="0">
              <a:buNone/>
              <a:defRPr sz="2000"/>
            </a:lvl5pPr>
            <a:lvl6pPr marL="2285494" indent="0">
              <a:buNone/>
              <a:defRPr sz="2000"/>
            </a:lvl6pPr>
            <a:lvl7pPr marL="2742590" indent="0">
              <a:buNone/>
              <a:defRPr sz="2000"/>
            </a:lvl7pPr>
            <a:lvl8pPr marL="3199686" indent="0">
              <a:buNone/>
              <a:defRPr sz="2000"/>
            </a:lvl8pPr>
            <a:lvl9pPr marL="3656786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9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7" indent="0">
              <a:buNone/>
              <a:defRPr sz="1200"/>
            </a:lvl2pPr>
            <a:lvl3pPr marL="914195" indent="0">
              <a:buNone/>
              <a:defRPr sz="1100"/>
            </a:lvl3pPr>
            <a:lvl4pPr marL="1371295" indent="0">
              <a:buNone/>
              <a:defRPr sz="900"/>
            </a:lvl4pPr>
            <a:lvl5pPr marL="1828397" indent="0">
              <a:buNone/>
              <a:defRPr sz="900"/>
            </a:lvl5pPr>
            <a:lvl6pPr marL="2285494" indent="0">
              <a:buNone/>
              <a:defRPr sz="900"/>
            </a:lvl6pPr>
            <a:lvl7pPr marL="2742590" indent="0">
              <a:buNone/>
              <a:defRPr sz="900"/>
            </a:lvl7pPr>
            <a:lvl8pPr marL="3199686" indent="0">
              <a:buNone/>
              <a:defRPr sz="900"/>
            </a:lvl8pPr>
            <a:lvl9pPr marL="3656786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390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121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9" y="205986"/>
            <a:ext cx="2057401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15" y="205986"/>
            <a:ext cx="6019799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18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09575" y="-3572"/>
            <a:ext cx="3761184" cy="514707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8" y="1035059"/>
            <a:ext cx="6430967" cy="1962149"/>
          </a:xfrm>
        </p:spPr>
        <p:txBody>
          <a:bodyPr anchor="b">
            <a:normAutofit/>
          </a:bodyPr>
          <a:lstStyle>
            <a:lvl1pPr algn="r">
              <a:defRPr sz="45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2997207"/>
            <a:ext cx="5240734" cy="1041401"/>
          </a:xfrm>
        </p:spPr>
        <p:txBody>
          <a:bodyPr anchor="t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99311" y="4412457"/>
            <a:ext cx="3243033" cy="273844"/>
          </a:xfrm>
        </p:spPr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31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900" y="4400349"/>
            <a:ext cx="413375" cy="273844"/>
          </a:xfrm>
        </p:spPr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637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000256"/>
            <a:ext cx="6698060" cy="1582787"/>
          </a:xfrm>
        </p:spPr>
        <p:txBody>
          <a:bodyPr anchor="b"/>
          <a:lstStyle>
            <a:lvl1pPr algn="r">
              <a:defRPr sz="3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3583036"/>
            <a:ext cx="6698061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55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514358"/>
            <a:ext cx="7514035" cy="131444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2" y="2000257"/>
            <a:ext cx="3671291" cy="234315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2000250"/>
            <a:ext cx="3671292" cy="23431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28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1993907"/>
            <a:ext cx="345539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501510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73" y="2000257"/>
            <a:ext cx="3466903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501510"/>
            <a:ext cx="3671292" cy="1841897"/>
          </a:xfrm>
        </p:spPr>
        <p:txBody>
          <a:bodyPr anchor="t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79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4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32C0-3D5B-4948-931E-AA335E1C8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25B35-2B62-4EE0-8AC5-D7918067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8B95A-FA6E-4DA3-89A5-9430E5740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717A-AB29-4CF9-821D-AD63E6904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1111-52FA-4537-94F1-1A847486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645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073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1200150"/>
            <a:ext cx="2661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2" y="514357"/>
            <a:ext cx="4680743" cy="3829051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2228850"/>
            <a:ext cx="2661841" cy="13716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96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50" y="1314449"/>
            <a:ext cx="4069619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8" y="685800"/>
            <a:ext cx="2460731" cy="3429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9" indent="0">
              <a:buNone/>
              <a:defRPr sz="1200"/>
            </a:lvl2pPr>
            <a:lvl3pPr marL="685681" indent="0">
              <a:buNone/>
              <a:defRPr sz="1200"/>
            </a:lvl3pPr>
            <a:lvl4pPr marL="1028522" indent="0">
              <a:buNone/>
              <a:defRPr sz="1200"/>
            </a:lvl4pPr>
            <a:lvl5pPr marL="1371362" indent="0">
              <a:buNone/>
              <a:defRPr sz="1200"/>
            </a:lvl5pPr>
            <a:lvl6pPr marL="1714205" indent="0">
              <a:buNone/>
              <a:defRPr sz="1200"/>
            </a:lvl6pPr>
            <a:lvl7pPr marL="2057042" indent="0">
              <a:buNone/>
              <a:defRPr sz="1200"/>
            </a:lvl7pPr>
            <a:lvl8pPr marL="2399880" indent="0">
              <a:buNone/>
              <a:defRPr sz="1200"/>
            </a:lvl8pPr>
            <a:lvl9pPr marL="2742719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50" y="2343149"/>
            <a:ext cx="4069619" cy="1371600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70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1" y="3549649"/>
            <a:ext cx="7514033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699084"/>
            <a:ext cx="6169458" cy="2373732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9" indent="0">
              <a:buNone/>
              <a:defRPr sz="1200"/>
            </a:lvl2pPr>
            <a:lvl3pPr marL="685681" indent="0">
              <a:buNone/>
              <a:defRPr sz="1200"/>
            </a:lvl3pPr>
            <a:lvl4pPr marL="1028522" indent="0">
              <a:buNone/>
              <a:defRPr sz="1200"/>
            </a:lvl4pPr>
            <a:lvl5pPr marL="1371362" indent="0">
              <a:buNone/>
              <a:defRPr sz="1200"/>
            </a:lvl5pPr>
            <a:lvl6pPr marL="1714205" indent="0">
              <a:buNone/>
              <a:defRPr sz="1200"/>
            </a:lvl6pPr>
            <a:lvl7pPr marL="2057042" indent="0">
              <a:buNone/>
              <a:defRPr sz="1200"/>
            </a:lvl7pPr>
            <a:lvl8pPr marL="2399880" indent="0">
              <a:buNone/>
              <a:defRPr sz="1200"/>
            </a:lvl8pPr>
            <a:lvl9pPr marL="2742719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41" y="3974702"/>
            <a:ext cx="7514033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839" indent="0">
              <a:buNone/>
              <a:defRPr sz="900"/>
            </a:lvl2pPr>
            <a:lvl3pPr marL="685681" indent="0">
              <a:buNone/>
              <a:defRPr sz="800"/>
            </a:lvl3pPr>
            <a:lvl4pPr marL="1028522" indent="0">
              <a:buNone/>
              <a:defRPr sz="700"/>
            </a:lvl4pPr>
            <a:lvl5pPr marL="1371362" indent="0">
              <a:buNone/>
              <a:defRPr sz="700"/>
            </a:lvl5pPr>
            <a:lvl6pPr marL="1714205" indent="0">
              <a:buNone/>
              <a:defRPr sz="700"/>
            </a:lvl6pPr>
            <a:lvl7pPr marL="2057042" indent="0">
              <a:buNone/>
              <a:defRPr sz="700"/>
            </a:lvl7pPr>
            <a:lvl8pPr marL="2399880" indent="0">
              <a:buNone/>
              <a:defRPr sz="700"/>
            </a:lvl8pPr>
            <a:lvl9pPr marL="2742719" indent="0">
              <a:buNone/>
              <a:defRPr sz="7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833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2" y="514350"/>
            <a:ext cx="7514033" cy="2286000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3257550"/>
            <a:ext cx="7514035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980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70" tIns="34289" rIns="68570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839"/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70" tIns="34289" rIns="68570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839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514358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5" y="2571749"/>
            <a:ext cx="6399611" cy="28575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342839" indent="0">
              <a:buFontTx/>
              <a:buNone/>
              <a:defRPr/>
            </a:lvl2pPr>
            <a:lvl3pPr marL="685681" indent="0">
              <a:buFontTx/>
              <a:buNone/>
              <a:defRPr/>
            </a:lvl3pPr>
            <a:lvl4pPr marL="1028522" indent="0">
              <a:buFontTx/>
              <a:buNone/>
              <a:defRPr/>
            </a:lvl4pPr>
            <a:lvl5pPr marL="1371362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3257550"/>
            <a:ext cx="7514033" cy="10858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675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2481436"/>
            <a:ext cx="7514032" cy="1101600"/>
          </a:xfrm>
        </p:spPr>
        <p:txBody>
          <a:bodyPr anchor="b">
            <a:normAutofit/>
          </a:bodyPr>
          <a:lstStyle>
            <a:lvl1pPr algn="r">
              <a:defRPr sz="2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3583036"/>
            <a:ext cx="7514033" cy="6453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81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647267"/>
            <a:ext cx="457200" cy="438582"/>
          </a:xfrm>
          <a:prstGeom prst="rect">
            <a:avLst/>
          </a:prstGeom>
        </p:spPr>
        <p:txBody>
          <a:bodyPr vert="horz" lIns="68570" tIns="34289" rIns="68570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342839"/>
            <a:r>
              <a:rPr lang="en-US" sz="6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114549"/>
            <a:ext cx="457200" cy="438582"/>
          </a:xfrm>
          <a:prstGeom prst="rect">
            <a:avLst/>
          </a:prstGeom>
        </p:spPr>
        <p:txBody>
          <a:bodyPr vert="horz" lIns="68570" tIns="34289" rIns="68570" bIns="34289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342839"/>
            <a:r>
              <a:rPr lang="en-US" sz="6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514358"/>
            <a:ext cx="6742509" cy="2057399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2" y="2914650"/>
            <a:ext cx="7514033" cy="666750"/>
          </a:xfrm>
        </p:spPr>
        <p:txBody>
          <a:bodyPr vert="horz" lIns="68570" tIns="34289" rIns="68570" bIns="34289" rtlCol="0" anchor="b">
            <a:normAutofit/>
          </a:bodyPr>
          <a:lstStyle>
            <a:lvl1pPr algn="r">
              <a:buNone/>
              <a:defRPr lang="en-US" sz="1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3581400"/>
            <a:ext cx="7514033" cy="7620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08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514350"/>
            <a:ext cx="7514034" cy="2045494"/>
          </a:xfrm>
        </p:spPr>
        <p:txBody>
          <a:bodyPr vert="horz" lIns="68570" tIns="34289" rIns="68570" bIns="34289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1" y="2628900"/>
            <a:ext cx="7514035" cy="628650"/>
          </a:xfrm>
        </p:spPr>
        <p:txBody>
          <a:bodyPr vert="horz" lIns="68570" tIns="34289" rIns="68570" bIns="34289" rtlCol="0" anchor="b">
            <a:normAutofit/>
          </a:bodyPr>
          <a:lstStyle>
            <a:lvl1pPr>
              <a:buNone/>
              <a:defRPr lang="en-US" sz="21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1" y="3257550"/>
            <a:ext cx="7514035" cy="10858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649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1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18" Type="http://schemas.openxmlformats.org/officeDocument/2006/relationships/theme" Target="../theme/theme1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3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7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41" y="514358"/>
            <a:ext cx="7514035" cy="1314449"/>
          </a:xfrm>
          <a:prstGeom prst="rect">
            <a:avLst/>
          </a:prstGeom>
          <a:effectLst/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40" y="2000257"/>
            <a:ext cx="7514035" cy="2343151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839"/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 defTabSz="342839"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7" y="4412457"/>
            <a:ext cx="5313133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839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900" y="4412457"/>
            <a:ext cx="413375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839"/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 defTabSz="342839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3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</p:sldLayoutIdLst>
  <p:txStyles>
    <p:titleStyle>
      <a:lvl1pPr algn="ctr" defTabSz="342839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278" indent="-214278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115" indent="-214278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99956" indent="-214278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085" indent="-128567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499926" indent="-128567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621" indent="-171422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462" indent="-171422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302" indent="-171422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145" indent="-171422" algn="l" defTabSz="342839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34283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6843" y="130741"/>
            <a:ext cx="8541833" cy="681296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6839" y="929640"/>
            <a:ext cx="8541834" cy="3770880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40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fld id="{A2A3E748-E0DB-EE45-AADB-32C558B29083}" type="datetimeFigureOut">
              <a:rPr kumimoji="1" lang="zh-TW" altLang="en-US" smtClean="0">
                <a:solidFill>
                  <a:prstClr val="white"/>
                </a:solidFill>
              </a:rPr>
              <a:pPr defTabSz="685749"/>
              <a:t>2018/11/7</a:t>
            </a:fld>
            <a:endParaRPr kumimoji="1" lang="zh-TW" alt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30999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defTabSz="685749"/>
            <a:fld id="{13E8263A-9A54-4040-A873-6B57384BE8F1}" type="slidenum">
              <a:rPr kumimoji="1" lang="zh-TW" altLang="en-US" smtClean="0">
                <a:solidFill>
                  <a:prstClr val="white"/>
                </a:solidFill>
              </a:rPr>
              <a:pPr defTabSz="685749"/>
              <a:t>‹#›</a:t>
            </a:fld>
            <a:endParaRPr kumimoji="1" lang="zh-TW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0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Clr>
          <a:srgbClr val="E02022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Clr>
          <a:srgbClr val="E0202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Clr>
          <a:srgbClr val="E0202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Clr>
          <a:srgbClr val="E0202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Clr>
          <a:srgbClr val="E0202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30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914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1" indent="-285638" algn="l" defTabSz="9140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4" algn="l" defTabSz="9140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3" indent="-228504" algn="l" defTabSz="9140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/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040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3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1" indent="-285638" algn="l" defTabSz="9140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4" algn="l" defTabSz="9140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3" indent="-228504" algn="l" defTabSz="9140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88"/>
            <a:ext cx="8229600" cy="857251"/>
          </a:xfrm>
          <a:prstGeom prst="rect">
            <a:avLst/>
          </a:prstGeom>
        </p:spPr>
        <p:txBody>
          <a:bodyPr vert="horz" lIns="91432" tIns="45717" rIns="91432" bIns="45717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7" rIns="91432" bIns="45717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9"/>
            <a:ext cx="2133600" cy="27384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7"/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07"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8" y="4767269"/>
            <a:ext cx="2895600" cy="27384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7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9"/>
            <a:ext cx="2133600" cy="273845"/>
          </a:xfrm>
          <a:prstGeom prst="rect">
            <a:avLst/>
          </a:prstGeom>
        </p:spPr>
        <p:txBody>
          <a:bodyPr vert="horz" lIns="91432" tIns="45717" rIns="91432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7"/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307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1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ctr" defTabSz="91430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9" indent="-342869" algn="l" defTabSz="91430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80" indent="-285723" algn="l" defTabSz="91430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0" indent="-228579" algn="l" defTabSz="91430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4" indent="-228579" algn="l" defTabSz="91430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1" indent="-228579" algn="l" defTabSz="91430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4" indent="-228579" algn="l" defTabSz="9143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9" indent="-228579" algn="l" defTabSz="9143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6" indent="-228579" algn="l" defTabSz="9143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3" indent="-228579" algn="l" defTabSz="91430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7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5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2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9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5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6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3109" y="0"/>
            <a:ext cx="1827610" cy="51435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4" y="514351"/>
            <a:ext cx="7514035" cy="131444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3" y="2000250"/>
            <a:ext cx="7514035" cy="23431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9492" y="4412457"/>
            <a:ext cx="85725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/>
            <a:fld id="{53B251C3-8CDC-447C-BF7A-7650097B1B83}" type="datetimeFigureOut">
              <a:rPr lang="zh-TW" altLang="en-US" smtClean="0">
                <a:solidFill>
                  <a:prstClr val="black"/>
                </a:solidFill>
              </a:rPr>
              <a:pPr defTabSz="342900"/>
              <a:t>2018/11/7</a:t>
            </a:fld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0" y="4412457"/>
            <a:ext cx="5313133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13893" y="4412457"/>
            <a:ext cx="41337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342900"/>
            <a:fld id="{122780DD-E7CE-4F68-A1F4-EC6F54D63178}" type="slidenum">
              <a:rPr lang="zh-TW" alt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42"/>
            <a:ext cx="8229600" cy="857251"/>
          </a:xfrm>
          <a:prstGeom prst="rect">
            <a:avLst/>
          </a:prstGeom>
        </p:spPr>
        <p:txBody>
          <a:bodyPr vert="horz" lIns="118308" tIns="59108" rIns="118308" bIns="5910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118308" tIns="59108" rIns="118308" bIns="5910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118308" tIns="59108" rIns="118308" bIns="5910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84"/>
            <a:fld id="{DEC49813-8EE5-4798-8D0A-6CBECE7BCA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8984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25" y="4767267"/>
            <a:ext cx="2895600" cy="273844"/>
          </a:xfrm>
          <a:prstGeom prst="rect">
            <a:avLst/>
          </a:prstGeom>
        </p:spPr>
        <p:txBody>
          <a:bodyPr vert="horz" lIns="118308" tIns="59108" rIns="118308" bIns="5910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118308" tIns="59108" rIns="118308" bIns="5910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78984"/>
            <a:fld id="{A231D721-6F67-4243-B772-5B1894B3259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789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7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117898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441583" indent="-441583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958130" indent="-368453" algn="l" defTabSz="1178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473572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2063123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651905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3241207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30924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20046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09388" indent="-294164" algn="l" defTabSz="117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89568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78984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68514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57369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46572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04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25553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14694" algn="l" defTabSz="117898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D838B527-1470-4BD9-BB68-480A123CAA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6BD0E61-BEE3-44D4-A8A6-559D18826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0031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8B183C4-E289-4AB4-87BF-6973E612B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06078"/>
            <a:ext cx="7772400" cy="33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6B335CF-3FD8-4A62-BDCD-F66E6B5065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defTabSz="661988" eaLnBrk="1" hangingPunct="1">
              <a:defRPr sz="975"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A9D088-E429-4585-BA39-1CD60833A9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ctr" defTabSz="661988" eaLnBrk="1" hangingPunct="1">
              <a:defRPr sz="975"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F2C681-214E-4593-893A-7CAFCB495E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r" defTabSz="661988" eaLnBrk="1" hangingPunct="1">
              <a:defRPr sz="975"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57E5-A148-4B37-8974-B8ED32932D1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195135A-8546-4819-8C36-4FA01131D9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Picture 2" descr="Y:\editor\怡菁\0927\in-1.jpg">
            <a:extLst>
              <a:ext uri="{FF2B5EF4-FFF2-40B4-BE49-F238E27FC236}">
                <a16:creationId xmlns:a16="http://schemas.microsoft.com/office/drawing/2014/main" id="{47A0BD74-96FF-4A3B-AC6D-2A189B1E51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Logo(H)-S">
            <a:extLst>
              <a:ext uri="{FF2B5EF4-FFF2-40B4-BE49-F238E27FC236}">
                <a16:creationId xmlns:a16="http://schemas.microsoft.com/office/drawing/2014/main" id="{E0514C07-B4D7-4076-8254-45425B727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05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</p:sldLayoutIdLst>
  <p:hf hdr="0" ftr="0" dt="0"/>
  <p:txStyles>
    <p:titleStyle>
      <a:lvl1pPr algn="ctr" defTabSz="661988" rtl="0" eaLnBrk="0" fontAlgn="base" hangingPunct="0">
        <a:spcBef>
          <a:spcPct val="0"/>
        </a:spcBef>
        <a:spcAft>
          <a:spcPct val="0"/>
        </a:spcAft>
        <a:defRPr kumimoji="1" sz="31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2pPr>
      <a:lvl3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3pPr>
      <a:lvl4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4pPr>
      <a:lvl5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5pPr>
      <a:lvl6pPr marL="3429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6pPr>
      <a:lvl7pPr marL="6858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7pPr>
      <a:lvl8pPr marL="10287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8pPr>
      <a:lvl9pPr marL="13716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9pPr>
    </p:titleStyle>
    <p:bodyStyle>
      <a:lvl1pPr marL="248841" indent="-248841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07169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7485" indent="-165497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158479" indent="-165497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489472" indent="-165497" algn="l" defTabSz="661988" rtl="0" eaLnBrk="0" fontAlgn="base" hangingPunct="0">
        <a:spcBef>
          <a:spcPct val="20000"/>
        </a:spcBef>
        <a:spcAft>
          <a:spcPct val="0"/>
        </a:spcAft>
        <a:buChar char="»"/>
        <a:defRPr kumimoji="1"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D838B527-1470-4BD9-BB68-480A123CAA0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6BD0E61-BEE3-44D4-A8A6-559D18826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50031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8B183C4-E289-4AB4-87BF-6973E612B1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06078"/>
            <a:ext cx="7772400" cy="335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6B335CF-3FD8-4A62-BDCD-F66E6B5065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defTabSz="661988" eaLnBrk="1" hangingPunct="1">
              <a:defRPr sz="975"/>
            </a:lvl1pPr>
          </a:lstStyle>
          <a:p>
            <a:pPr marL="0" marR="0" lvl="0" indent="0" algn="l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A9D088-E429-4585-BA39-1CD60833A9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ctr" defTabSz="661988" eaLnBrk="1" hangingPunct="1">
              <a:defRPr sz="975"/>
            </a:lvl1pPr>
          </a:lstStyle>
          <a:p>
            <a:pPr marL="0" marR="0" lvl="0" indent="0" algn="ct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CF2C681-214E-4593-893A-7CAFCB495E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266" tIns="44132" rIns="88266" bIns="44132" numCol="1" anchor="t" anchorCtr="0" compatLnSpc="1">
            <a:prstTxWarp prst="textNoShape">
              <a:avLst/>
            </a:prstTxWarp>
          </a:bodyPr>
          <a:lstStyle>
            <a:lvl1pPr algn="r" defTabSz="661988" eaLnBrk="1" hangingPunct="1">
              <a:defRPr sz="975"/>
            </a:lvl1pPr>
          </a:lstStyle>
          <a:p>
            <a:pPr marL="0" marR="0" lvl="0" indent="0" algn="r" defTabSz="661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6F57E5-A148-4B37-8974-B8ED32932D11}" type="slidenum">
              <a:rPr kumimoji="1" lang="en-US" altLang="zh-TW" sz="975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 panose="02020500000000000000" pitchFamily="18" charset="-120"/>
                <a:cs typeface="+mn-cs"/>
              </a:rPr>
              <a:pPr marL="0" marR="0" lvl="0" indent="0" algn="r" defTabSz="661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zh-TW" sz="97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0195135A-8546-4819-8C36-4FA01131D9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789385"/>
            <a:ext cx="9144000" cy="163116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3" name="Picture 2" descr="Y:\editor\怡菁\0927\in-1.jpg">
            <a:extLst>
              <a:ext uri="{FF2B5EF4-FFF2-40B4-BE49-F238E27FC236}">
                <a16:creationId xmlns:a16="http://schemas.microsoft.com/office/drawing/2014/main" id="{47A0BD74-96FF-4A3B-AC6D-2A189B1E51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4" b="84540"/>
          <a:stretch/>
        </p:blipFill>
        <p:spPr bwMode="auto">
          <a:xfrm>
            <a:off x="3779912" y="9974"/>
            <a:ext cx="5364088" cy="77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Logo(H)-S">
            <a:extLst>
              <a:ext uri="{FF2B5EF4-FFF2-40B4-BE49-F238E27FC236}">
                <a16:creationId xmlns:a16="http://schemas.microsoft.com/office/drawing/2014/main" id="{E0514C07-B4D7-4076-8254-45425B727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377"/>
            <a:ext cx="1725712" cy="5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07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</p:sldLayoutIdLst>
  <p:hf hdr="0" ftr="0" dt="0"/>
  <p:txStyles>
    <p:titleStyle>
      <a:lvl1pPr algn="ctr" defTabSz="661988" rtl="0" eaLnBrk="0" fontAlgn="base" hangingPunct="0">
        <a:spcBef>
          <a:spcPct val="0"/>
        </a:spcBef>
        <a:spcAft>
          <a:spcPct val="0"/>
        </a:spcAft>
        <a:defRPr kumimoji="1" sz="315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2pPr>
      <a:lvl3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3pPr>
      <a:lvl4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4pPr>
      <a:lvl5pPr algn="ctr" defTabSz="661988" rtl="0" eaLnBrk="0" fontAlgn="base" hangingPunct="0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5pPr>
      <a:lvl6pPr marL="3429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6pPr>
      <a:lvl7pPr marL="6858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7pPr>
      <a:lvl8pPr marL="10287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8pPr>
      <a:lvl9pPr marL="1371600" algn="ctr" defTabSz="661988" rtl="0" fontAlgn="base">
        <a:spcBef>
          <a:spcPct val="0"/>
        </a:spcBef>
        <a:spcAft>
          <a:spcPct val="0"/>
        </a:spcAft>
        <a:defRPr kumimoji="1" sz="3150" b="1">
          <a:solidFill>
            <a:schemeClr val="tx2"/>
          </a:solidFill>
          <a:latin typeface="Times New Roman" panose="02020603050405020304" pitchFamily="18" charset="0"/>
          <a:ea typeface="微軟正黑體" panose="020B0604030504040204" pitchFamily="34" charset="-120"/>
        </a:defRPr>
      </a:lvl9pPr>
    </p:titleStyle>
    <p:bodyStyle>
      <a:lvl1pPr marL="248841" indent="-248841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07169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27485" indent="-165497" algn="l" defTabSz="661988" rtl="0" eaLnBrk="0" fontAlgn="base" hangingPunct="0">
        <a:spcBef>
          <a:spcPct val="20000"/>
        </a:spcBef>
        <a:spcAft>
          <a:spcPct val="0"/>
        </a:spcAft>
        <a:buChar char="•"/>
        <a:defRPr kumimoji="1"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158479" indent="-165497" algn="l" defTabSz="661988" rtl="0" eaLnBrk="0" fontAlgn="base" hangingPunct="0">
        <a:spcBef>
          <a:spcPct val="20000"/>
        </a:spcBef>
        <a:spcAft>
          <a:spcPct val="0"/>
        </a:spcAft>
        <a:buChar char="–"/>
        <a:defRPr kumimoji="1"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489472" indent="-165497" algn="l" defTabSz="661988" rtl="0" eaLnBrk="0" fontAlgn="base" hangingPunct="0">
        <a:spcBef>
          <a:spcPct val="20000"/>
        </a:spcBef>
        <a:spcAft>
          <a:spcPct val="0"/>
        </a:spcAft>
        <a:buChar char="»"/>
        <a:defRPr kumimoji="1" sz="8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2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  <p:sldLayoutId id="2147483965" r:id="rId17"/>
  </p:sldLayoutIdLst>
  <p:txStyles>
    <p:titleStyle>
      <a:lvl1pPr algn="l" defTabSz="91343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2" indent="-228362" algn="l" defTabSz="913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68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87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95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5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23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27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49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058" indent="-228362" algn="l" defTabSz="9134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4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33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6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1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62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90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7" algn="l" defTabSz="91343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77FB3ACE-D620-4EC3-88A7-3E317E64F1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FC9A48AB-23F1-45F1-98E5-D2CDC7A526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2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2A85D2-A68E-2B47-BD49-CCA3CCE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015CE-FEEF-9747-A04C-497DB0F0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5BB40-D5AA-D440-8079-4A87916B1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2A711-7C84-8F42-B6D7-323182150890}" type="datetimeFigureOut">
              <a:rPr kumimoji="1" lang="zh-TW" altLang="en-US" smtClean="0"/>
              <a:t>2018/11/7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089071-D368-094E-AB55-A0E829622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1BFE02-70DD-614B-ABA0-DA667ADC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FC1-243C-B34F-BDB0-8577E19B2712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301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304801" y="246460"/>
            <a:ext cx="8532813" cy="46482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418597" y="325622"/>
            <a:ext cx="8306809" cy="411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sz="1350">
              <a:solidFill>
                <a:prstClr val="white"/>
              </a:solidFill>
            </a:endParaRPr>
          </a:p>
        </p:txBody>
      </p:sp>
      <p:sp>
        <p:nvSpPr>
          <p:cNvPr id="13" name="標題版面配置區 12"/>
          <p:cNvSpPr>
            <a:spLocks noGrp="1"/>
          </p:cNvSpPr>
          <p:nvPr>
            <p:ph type="title"/>
          </p:nvPr>
        </p:nvSpPr>
        <p:spPr>
          <a:xfrm>
            <a:off x="503238" y="3739754"/>
            <a:ext cx="8183562" cy="788194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079" name="文字版面配置區 3"/>
          <p:cNvSpPr>
            <a:spLocks noGrp="1"/>
          </p:cNvSpPr>
          <p:nvPr>
            <p:ph type="body" idx="1"/>
          </p:nvPr>
        </p:nvSpPr>
        <p:spPr bwMode="auto">
          <a:xfrm>
            <a:off x="503238" y="397669"/>
            <a:ext cx="8183562" cy="314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25" name="日期版面配置區 24"/>
          <p:cNvSpPr>
            <a:spLocks noGrp="1"/>
          </p:cNvSpPr>
          <p:nvPr>
            <p:ph type="dt" sz="half" idx="2"/>
          </p:nvPr>
        </p:nvSpPr>
        <p:spPr>
          <a:xfrm>
            <a:off x="3776663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750">
                <a:solidFill>
                  <a:srgbClr val="E3DED1">
                    <a:shade val="50000"/>
                  </a:srgbClr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>
              <a:defRPr/>
            </a:pPr>
            <a:fld id="{D3033685-DC18-44DE-B06D-900E376EC8F7}" type="datetimeFigureOut">
              <a:rPr lang="zh-TW" altLang="en-US"/>
              <a:pPr>
                <a:defRPr/>
              </a:pPr>
              <a:t>2018/11/7</a:t>
            </a:fld>
            <a:endParaRPr lang="zh-TW" altLang="en-US"/>
          </a:p>
        </p:txBody>
      </p:sp>
      <p:sp>
        <p:nvSpPr>
          <p:cNvPr id="18" name="頁尾版面配置區 17"/>
          <p:cNvSpPr>
            <a:spLocks noGrp="1"/>
          </p:cNvSpPr>
          <p:nvPr>
            <p:ph type="ftr" sz="quarter" idx="3"/>
          </p:nvPr>
        </p:nvSpPr>
        <p:spPr>
          <a:xfrm>
            <a:off x="6062663" y="4583907"/>
            <a:ext cx="2286000" cy="273844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750">
                <a:solidFill>
                  <a:srgbClr val="E3DED1">
                    <a:shade val="50000"/>
                  </a:srgbClr>
                </a:solidFill>
                <a:latin typeface="Arial" charset="0"/>
                <a:ea typeface="新細明體" pitchFamily="18" charset="-120"/>
              </a:defRPr>
            </a:lvl1pPr>
            <a:extLst/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348663" y="4583907"/>
            <a:ext cx="457200" cy="27384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750">
                <a:solidFill>
                  <a:srgbClr val="A7A399"/>
                </a:solidFill>
              </a:defRPr>
            </a:lvl1pPr>
          </a:lstStyle>
          <a:p>
            <a:fld id="{33FAAA2F-B114-4C2E-BCD4-5986D494E441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3083" name="Picture 10" descr="D:\資料備份-勿刪\桌面\2015 Template_事務用品\PPT\一般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06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5pPr>
      <a:lvl6pPr marL="3429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6pPr>
      <a:lvl7pPr marL="6858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7pPr>
      <a:lvl8pPr marL="10287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8pPr>
      <a:lvl9pPr marL="1371600" algn="l" rtl="0" fontAlgn="base">
        <a:spcBef>
          <a:spcPct val="0"/>
        </a:spcBef>
        <a:spcAft>
          <a:spcPct val="0"/>
        </a:spcAft>
        <a:defRPr sz="2700" b="1">
          <a:solidFill>
            <a:srgbClr val="FF8D3E"/>
          </a:solidFill>
          <a:latin typeface="Verdana" pitchFamily="34" charset="0"/>
          <a:ea typeface="微軟正黑體" pitchFamily="34" charset="-120"/>
        </a:defRPr>
      </a:lvl9pPr>
      <a:extLst/>
    </p:titleStyle>
    <p:bodyStyle>
      <a:lvl1pPr marL="198835" indent="-198835" algn="l" rtl="0" eaLnBrk="0" fontAlgn="base" hangingPunct="0">
        <a:spcBef>
          <a:spcPts val="188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10766" indent="-150019" algn="l" rtl="0" eaLnBrk="0" fontAlgn="base" hangingPunct="0">
        <a:spcBef>
          <a:spcPts val="188"/>
        </a:spcBef>
        <a:spcAft>
          <a:spcPct val="0"/>
        </a:spcAft>
        <a:buClr>
          <a:schemeClr val="accent1"/>
        </a:buClr>
        <a:buSzPct val="100000"/>
        <a:buFont typeface="Verdana" panose="020B060403050404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89360" indent="-136922" algn="l" rtl="0" eaLnBrk="0" fontAlgn="base" hangingPunct="0">
        <a:spcBef>
          <a:spcPts val="188"/>
        </a:spcBef>
        <a:spcAft>
          <a:spcPct val="0"/>
        </a:spcAft>
        <a:buClr>
          <a:srgbClr val="ED3742"/>
        </a:buClr>
        <a:buSzPct val="100000"/>
        <a:buFont typeface="Wingdings 2" panose="05020102010507070707" pitchFamily="18" charset="2"/>
        <a:buChar char="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767954" indent="-136922" algn="l" rtl="0" eaLnBrk="0" fontAlgn="base" hangingPunct="0">
        <a:spcBef>
          <a:spcPts val="169"/>
        </a:spcBef>
        <a:spcAft>
          <a:spcPct val="0"/>
        </a:spcAft>
        <a:buClr>
          <a:srgbClr val="ED3742"/>
        </a:buClr>
        <a:buSzPct val="112000"/>
        <a:buFont typeface="Verdana" panose="020B0604030504040204" pitchFamily="34" charset="0"/>
        <a:buChar char="◦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959644" indent="-136922" algn="l" rtl="0" eaLnBrk="0" fontAlgn="base" hangingPunct="0">
        <a:spcBef>
          <a:spcPts val="188"/>
        </a:spcBef>
        <a:spcAft>
          <a:spcPct val="0"/>
        </a:spcAft>
        <a:buClr>
          <a:srgbClr val="4A85BF"/>
        </a:buClr>
        <a:buSzPct val="100000"/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117854" indent="-137160" algn="l" rtl="0" eaLnBrk="1" latinLnBrk="0" hangingPunct="1">
        <a:spcBef>
          <a:spcPts val="188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275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75588" indent="-137160" algn="l" rtl="0" eaLnBrk="1" latinLnBrk="0" hangingPunct="1">
        <a:spcBef>
          <a:spcPts val="1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440180" indent="-137160" algn="l" rtl="0" eaLnBrk="1" latinLnBrk="0" hangingPunct="1">
        <a:spcBef>
          <a:spcPts val="19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125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11630" indent="-137160" algn="l" rtl="0" eaLnBrk="1" latinLnBrk="0" hangingPunct="1">
        <a:spcBef>
          <a:spcPts val="1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125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FD51EA3-1787-42C3-BF7E-CDF615C26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4CFFD77-8218-4D7E-8AAB-232A167D1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BC1C66-C943-41E6-A8CD-ADE815A2D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A2407-80AF-4BC9-AD84-ABB629F1648D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F9263B2-C814-4E57-AFC0-C9BC1D27F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1552F1D-EAFA-4656-AF9B-1BD24234D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86972-5BCF-4B8E-AC74-39E8359DC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0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D9B37-1D4B-4D57-9BFF-1D0E9293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D39-0006-4FC1-AEF1-B84955EA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A57D-8162-46D8-A11B-B0E8C8C0B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DB58-6A8E-432F-A6FF-05CF8B5F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9DBF-5687-4D68-8D35-36CBA362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2" tIns="45706" rIns="91412" bIns="45706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2" tIns="45706" rIns="91412" bIns="45706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3CA47-4EDB-4349-AD8D-B0402DEC3484}" type="datetimeFigureOut">
              <a:rPr lang="zh-TW" altLang="en-US" smtClean="0"/>
              <a:t>2018/11/7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2" tIns="45706" rIns="91412" bIns="4570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A7C7-C2E5-458E-BDD8-8C58029F39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824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ctr" defTabSz="9140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76" indent="-342776" algn="l" defTabSz="9140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97" indent="-285652" algn="l" defTabSz="9140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16" algn="l" defTabSz="9140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85" indent="-228516" algn="l" defTabSz="9140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18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3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42" indent="-228516" algn="l" defTabSz="9140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5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9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2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6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0" algn="l" defTabSz="9140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D9B37-1D4B-4D57-9BFF-1D0E92931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7" tIns="34289" rIns="6856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D85D39-0006-4FC1-AEF1-B84955EA7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7" tIns="34289" rIns="68567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FA57D-8162-46D8-A11B-B0E8C8C0B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2EA5E1A6-557F-46DB-B554-CC4A3332FE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DB58-6A8E-432F-A6FF-05CF8B5F4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A9DBF-5687-4D68-8D35-36CBA3624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47"/>
            <a:fld id="{54834EA4-EAB6-48DE-AF59-ED8862BEC8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8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8"/>
            <a:fld id="{9193CA47-4EDB-4349-AD8D-B0402DEC3484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928"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8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28"/>
            <a:fld id="{52A3A7C7-C2E5-458E-BDD8-8C58029F398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3928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3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392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3" indent="-342713" algn="l" defTabSz="91392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71" indent="-285603" algn="l" defTabSz="91392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02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60" indent="-228474" algn="l" defTabSz="91392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28" indent="-228474" algn="l" defTabSz="91392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77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46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05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63" indent="-228474" algn="l" defTabSz="91392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28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86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54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0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53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20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79" algn="l" defTabSz="9139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91389" rIns="91389" bIns="91389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91389" rIns="91389" bIns="91389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89" tIns="91389" rIns="91389" bIns="91389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3995">
              <a:buClr>
                <a:srgbClr val="000000"/>
              </a:buClr>
            </a:pPr>
            <a:fld id="{00000000-1234-1234-1234-123412341234}" type="slidenum">
              <a:rPr lang="en-US" altLang="zh-TW" kern="0" smtClean="0">
                <a:solidFill>
                  <a:srgbClr val="595959"/>
                </a:solidFill>
                <a:cs typeface="Arial"/>
                <a:sym typeface="Arial"/>
              </a:rPr>
              <a:pPr defTabSz="913995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5645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758BE2E9-0ABB-405D-B783-99D0AE0D692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11/7/2018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F52D0DD1-94F6-4312-A059-017949847D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2A85D2-A68E-2B47-BD49-CCA3CCE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015CE-FEEF-9747-A04C-497DB0F0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5BB40-D5AA-D440-8079-4A87916B1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089071-D368-094E-AB55-A0E829622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1BFE02-70DD-614B-ABA0-DA667ADC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0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B2A85D2-A68E-2B47-BD49-CCA3CCE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50" tIns="34289" rIns="68550" bIns="34289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A1015CE-FEEF-9747-A04C-497DB0F0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0" tIns="34289" rIns="68550" bIns="34289" rtlCol="0">
            <a:normAutofit/>
          </a:bodyPr>
          <a:lstStyle/>
          <a:p>
            <a:pPr lvl="0"/>
            <a:r>
              <a:rPr kumimoji="1" lang="zh-TW" altLang="en-US"/>
              <a:t>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2C5BB40-D5AA-D440-8079-4A87916B1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F0E2A711-7C84-8F42-B6D7-323182150890}" type="datetimeFigureOut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2018/11/7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0089071-D368-094E-AB55-A0E829622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D1BFE02-70DD-614B-ABA0-DA667ADC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50" tIns="34289" rIns="6855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60"/>
            <a:fld id="{7F5CFFC1-243C-B34F-BDB0-8577E19B2712}" type="slidenum">
              <a:rPr kumimoji="1" lang="zh-TW" altLang="en-US" smtClean="0">
                <a:solidFill>
                  <a:prstClr val="black">
                    <a:tint val="75000"/>
                  </a:prstClr>
                </a:solidFill>
              </a:rPr>
              <a:pPr defTabSz="685460"/>
              <a:t>‹#›</a:t>
            </a:fld>
            <a:endParaRPr kumimoji="1"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1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68546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0" indent="-171370" algn="l" defTabSz="6854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0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2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5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272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1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4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470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09" indent="-171370" algn="l" defTabSz="68546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22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6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9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2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59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79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00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22" algn="l" defTabSz="68546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94"/>
            <a:ext cx="8229600" cy="857251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75"/>
            <a:ext cx="2133600" cy="27384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5"/>
            <a:fld id="{D9F5CF23-FE9F-4207-9BAA-003C722E015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195"/>
              <a:t>2018/11/7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8" y="4767275"/>
            <a:ext cx="2895600" cy="27384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5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75"/>
            <a:ext cx="2133600" cy="27384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5"/>
            <a:fld id="{93000D65-34CC-4DB0-9B33-8661308B4C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14195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1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0" indent="-285688" algn="l" defTabSz="91419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7" indent="-228549" algn="l" defTabSz="91419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4" indent="-228549" algn="l" defTabSz="91419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6" indent="-228549" algn="l" defTabSz="91419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9" indent="-228549" algn="l" defTabSz="9141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9" indent="-228549" algn="l" defTabSz="9141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8" indent="-228549" algn="l" defTabSz="9141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8" indent="-228549" algn="l" defTabSz="91419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1.png"/><Relationship Id="rId3" Type="http://schemas.openxmlformats.org/officeDocument/2006/relationships/image" Target="../media/image113.jpe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png"/><Relationship Id="rId11" Type="http://schemas.openxmlformats.org/officeDocument/2006/relationships/image" Target="../media/image39.jpe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36.jpeg"/><Relationship Id="rId9" Type="http://schemas.openxmlformats.org/officeDocument/2006/relationships/image" Target="../media/image1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80.gif"/><Relationship Id="rId3" Type="http://schemas.openxmlformats.org/officeDocument/2006/relationships/image" Target="../media/image122.pn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124.jpeg"/><Relationship Id="rId15" Type="http://schemas.openxmlformats.org/officeDocument/2006/relationships/image" Target="../media/image133.pn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Relationship Id="rId14" Type="http://schemas.openxmlformats.org/officeDocument/2006/relationships/image" Target="../media/image1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18" Type="http://schemas.openxmlformats.org/officeDocument/2006/relationships/image" Target="../media/image150.jpeg"/><Relationship Id="rId26" Type="http://schemas.openxmlformats.org/officeDocument/2006/relationships/image" Target="../media/image158.jpeg"/><Relationship Id="rId3" Type="http://schemas.openxmlformats.org/officeDocument/2006/relationships/image" Target="../media/image135.jpeg"/><Relationship Id="rId21" Type="http://schemas.openxmlformats.org/officeDocument/2006/relationships/image" Target="../media/image153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17" Type="http://schemas.openxmlformats.org/officeDocument/2006/relationships/image" Target="../media/image149.jpeg"/><Relationship Id="rId25" Type="http://schemas.openxmlformats.org/officeDocument/2006/relationships/image" Target="../media/image157.jpeg"/><Relationship Id="rId2" Type="http://schemas.openxmlformats.org/officeDocument/2006/relationships/image" Target="../media/image134.jpeg"/><Relationship Id="rId16" Type="http://schemas.openxmlformats.org/officeDocument/2006/relationships/image" Target="../media/image148.jpeg"/><Relationship Id="rId20" Type="http://schemas.openxmlformats.org/officeDocument/2006/relationships/image" Target="../media/image1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24" Type="http://schemas.openxmlformats.org/officeDocument/2006/relationships/image" Target="../media/image156.jpeg"/><Relationship Id="rId5" Type="http://schemas.openxmlformats.org/officeDocument/2006/relationships/image" Target="../media/image137.jpeg"/><Relationship Id="rId15" Type="http://schemas.openxmlformats.org/officeDocument/2006/relationships/image" Target="../media/image147.jpeg"/><Relationship Id="rId23" Type="http://schemas.openxmlformats.org/officeDocument/2006/relationships/image" Target="../media/image155.jpeg"/><Relationship Id="rId10" Type="http://schemas.openxmlformats.org/officeDocument/2006/relationships/image" Target="../media/image142.jpeg"/><Relationship Id="rId19" Type="http://schemas.openxmlformats.org/officeDocument/2006/relationships/image" Target="../media/image151.jpeg"/><Relationship Id="rId4" Type="http://schemas.openxmlformats.org/officeDocument/2006/relationships/image" Target="../media/image136.jpeg"/><Relationship Id="rId9" Type="http://schemas.openxmlformats.org/officeDocument/2006/relationships/image" Target="../media/image141.png"/><Relationship Id="rId14" Type="http://schemas.openxmlformats.org/officeDocument/2006/relationships/image" Target="../media/image146.jpeg"/><Relationship Id="rId22" Type="http://schemas.openxmlformats.org/officeDocument/2006/relationships/image" Target="../media/image1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g"/><Relationship Id="rId7" Type="http://schemas.openxmlformats.org/officeDocument/2006/relationships/image" Target="../media/image164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openxmlformats.org/officeDocument/2006/relationships/image" Target="../media/image16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gif"/><Relationship Id="rId13" Type="http://schemas.openxmlformats.org/officeDocument/2006/relationships/image" Target="../media/image177.jpeg"/><Relationship Id="rId3" Type="http://schemas.openxmlformats.org/officeDocument/2006/relationships/image" Target="../media/image143.jpeg"/><Relationship Id="rId7" Type="http://schemas.openxmlformats.org/officeDocument/2006/relationships/image" Target="../media/image171.jpg"/><Relationship Id="rId12" Type="http://schemas.openxmlformats.org/officeDocument/2006/relationships/image" Target="../media/image176.gif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0.jpeg"/><Relationship Id="rId11" Type="http://schemas.openxmlformats.org/officeDocument/2006/relationships/image" Target="../media/image175.gif"/><Relationship Id="rId5" Type="http://schemas.openxmlformats.org/officeDocument/2006/relationships/image" Target="../media/image169.jpg"/><Relationship Id="rId10" Type="http://schemas.openxmlformats.org/officeDocument/2006/relationships/image" Target="../media/image174.jpeg"/><Relationship Id="rId4" Type="http://schemas.openxmlformats.org/officeDocument/2006/relationships/image" Target="../media/image168.jpg"/><Relationship Id="rId9" Type="http://schemas.openxmlformats.org/officeDocument/2006/relationships/image" Target="../media/image173.gif"/><Relationship Id="rId14" Type="http://schemas.openxmlformats.org/officeDocument/2006/relationships/image" Target="cid:storage_emulated_0_Android_data_com_samsung_android_app_notes_files_share_2bd14621-b6f5-4886-ac1c-0954030a9cf3_jpg_151108143801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79.jpeg"/><Relationship Id="rId7" Type="http://schemas.openxmlformats.org/officeDocument/2006/relationships/image" Target="../media/image108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2.png"/><Relationship Id="rId11" Type="http://schemas.openxmlformats.org/officeDocument/2006/relationships/image" Target="../media/image150.jpeg"/><Relationship Id="rId5" Type="http://schemas.openxmlformats.org/officeDocument/2006/relationships/image" Target="../media/image181.jpeg"/><Relationship Id="rId10" Type="http://schemas.openxmlformats.org/officeDocument/2006/relationships/image" Target="../media/image183.jpeg"/><Relationship Id="rId4" Type="http://schemas.openxmlformats.org/officeDocument/2006/relationships/image" Target="../media/image180.jpg"/><Relationship Id="rId9" Type="http://schemas.openxmlformats.org/officeDocument/2006/relationships/image" Target="../media/image18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gif"/><Relationship Id="rId3" Type="http://schemas.openxmlformats.org/officeDocument/2006/relationships/image" Target="../media/image185.jpg"/><Relationship Id="rId7" Type="http://schemas.openxmlformats.org/officeDocument/2006/relationships/image" Target="../media/image189.gif"/><Relationship Id="rId12" Type="http://schemas.openxmlformats.org/officeDocument/2006/relationships/image" Target="../media/image194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8.gif"/><Relationship Id="rId11" Type="http://schemas.openxmlformats.org/officeDocument/2006/relationships/image" Target="../media/image193.gif"/><Relationship Id="rId5" Type="http://schemas.openxmlformats.org/officeDocument/2006/relationships/image" Target="../media/image187.jpg"/><Relationship Id="rId10" Type="http://schemas.openxmlformats.org/officeDocument/2006/relationships/image" Target="../media/image192.gif"/><Relationship Id="rId4" Type="http://schemas.openxmlformats.org/officeDocument/2006/relationships/image" Target="../media/image186.jpg"/><Relationship Id="rId9" Type="http://schemas.openxmlformats.org/officeDocument/2006/relationships/image" Target="../media/image1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8.jpg"/><Relationship Id="rId11" Type="http://schemas.openxmlformats.org/officeDocument/2006/relationships/image" Target="../media/image202.jpeg"/><Relationship Id="rId5" Type="http://schemas.openxmlformats.org/officeDocument/2006/relationships/image" Target="../media/image197.jpg"/><Relationship Id="rId10" Type="http://schemas.openxmlformats.org/officeDocument/2006/relationships/image" Target="../media/image201.jpg"/><Relationship Id="rId4" Type="http://schemas.openxmlformats.org/officeDocument/2006/relationships/image" Target="../media/image196.jpeg"/><Relationship Id="rId9" Type="http://schemas.openxmlformats.org/officeDocument/2006/relationships/image" Target="../media/image1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203.jpeg"/><Relationship Id="rId7" Type="http://schemas.openxmlformats.org/officeDocument/2006/relationships/image" Target="../media/image20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204.jpeg"/><Relationship Id="rId9" Type="http://schemas.openxmlformats.org/officeDocument/2006/relationships/image" Target="../media/image20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2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2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cid:CB7E57A8-9A2C-47A8-92B4-3BD97C7A147B" TargetMode="External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240.pn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1.png"/><Relationship Id="rId7" Type="http://schemas.openxmlformats.org/officeDocument/2006/relationships/image" Target="../media/image246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10" Type="http://schemas.openxmlformats.org/officeDocument/2006/relationships/image" Target="../media/image249.jpeg"/><Relationship Id="rId4" Type="http://schemas.openxmlformats.org/officeDocument/2006/relationships/image" Target="../media/image243.jpeg"/><Relationship Id="rId9" Type="http://schemas.openxmlformats.org/officeDocument/2006/relationships/image" Target="../media/image2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50.png"/><Relationship Id="rId7" Type="http://schemas.openxmlformats.org/officeDocument/2006/relationships/image" Target="../media/image2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253.png"/><Relationship Id="rId5" Type="http://schemas.openxmlformats.org/officeDocument/2006/relationships/image" Target="../media/image252.png"/><Relationship Id="rId4" Type="http://schemas.openxmlformats.org/officeDocument/2006/relationships/image" Target="../media/image2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9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267.png"/><Relationship Id="rId7" Type="http://schemas.openxmlformats.org/officeDocument/2006/relationships/image" Target="../media/image271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10" Type="http://schemas.openxmlformats.org/officeDocument/2006/relationships/image" Target="../media/image274.jpeg"/><Relationship Id="rId4" Type="http://schemas.openxmlformats.org/officeDocument/2006/relationships/image" Target="../media/image268.png"/><Relationship Id="rId9" Type="http://schemas.openxmlformats.org/officeDocument/2006/relationships/image" Target="../media/image2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81.jpeg"/><Relationship Id="rId5" Type="http://schemas.openxmlformats.org/officeDocument/2006/relationships/image" Target="../media/image280.png"/><Relationship Id="rId4" Type="http://schemas.openxmlformats.org/officeDocument/2006/relationships/image" Target="../media/image2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18" Type="http://schemas.openxmlformats.org/officeDocument/2006/relationships/image" Target="../media/image46.jpeg"/><Relationship Id="rId26" Type="http://schemas.openxmlformats.org/officeDocument/2006/relationships/image" Target="../media/image54.gif"/><Relationship Id="rId3" Type="http://schemas.openxmlformats.org/officeDocument/2006/relationships/image" Target="../media/image31.jpeg"/><Relationship Id="rId21" Type="http://schemas.openxmlformats.org/officeDocument/2006/relationships/image" Target="../media/image49.jpeg"/><Relationship Id="rId34" Type="http://schemas.openxmlformats.org/officeDocument/2006/relationships/image" Target="../media/image62.jp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5" Type="http://schemas.openxmlformats.org/officeDocument/2006/relationships/image" Target="../media/image53.gif"/><Relationship Id="rId33" Type="http://schemas.openxmlformats.org/officeDocument/2006/relationships/image" Target="../media/image61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jpeg"/><Relationship Id="rId20" Type="http://schemas.openxmlformats.org/officeDocument/2006/relationships/image" Target="../media/image48.jpeg"/><Relationship Id="rId29" Type="http://schemas.openxmlformats.org/officeDocument/2006/relationships/image" Target="../media/image57.jpeg"/><Relationship Id="rId1" Type="http://schemas.openxmlformats.org/officeDocument/2006/relationships/slideLayout" Target="../slideLayouts/slideLayout253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24" Type="http://schemas.openxmlformats.org/officeDocument/2006/relationships/image" Target="../media/image52.jpeg"/><Relationship Id="rId32" Type="http://schemas.openxmlformats.org/officeDocument/2006/relationships/image" Target="../media/image60.jpeg"/><Relationship Id="rId5" Type="http://schemas.openxmlformats.org/officeDocument/2006/relationships/image" Target="../media/image33.jpeg"/><Relationship Id="rId15" Type="http://schemas.openxmlformats.org/officeDocument/2006/relationships/image" Target="../media/image43.jpeg"/><Relationship Id="rId23" Type="http://schemas.openxmlformats.org/officeDocument/2006/relationships/image" Target="../media/image51.jpeg"/><Relationship Id="rId28" Type="http://schemas.openxmlformats.org/officeDocument/2006/relationships/image" Target="../media/image56.jpeg"/><Relationship Id="rId10" Type="http://schemas.openxmlformats.org/officeDocument/2006/relationships/image" Target="../media/image38.jpeg"/><Relationship Id="rId19" Type="http://schemas.openxmlformats.org/officeDocument/2006/relationships/image" Target="../media/image47.jpeg"/><Relationship Id="rId31" Type="http://schemas.openxmlformats.org/officeDocument/2006/relationships/image" Target="../media/image59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Relationship Id="rId22" Type="http://schemas.openxmlformats.org/officeDocument/2006/relationships/image" Target="../media/image50.jpeg"/><Relationship Id="rId27" Type="http://schemas.openxmlformats.org/officeDocument/2006/relationships/image" Target="../media/image55.png"/><Relationship Id="rId30" Type="http://schemas.openxmlformats.org/officeDocument/2006/relationships/image" Target="../media/image5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1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2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14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jpeg"/><Relationship Id="rId7" Type="http://schemas.openxmlformats.org/officeDocument/2006/relationships/image" Target="../media/image29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294.png"/><Relationship Id="rId5" Type="http://schemas.openxmlformats.org/officeDocument/2006/relationships/image" Target="../media/image293.png"/><Relationship Id="rId4" Type="http://schemas.openxmlformats.org/officeDocument/2006/relationships/image" Target="../media/image2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9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17" Type="http://schemas.openxmlformats.org/officeDocument/2006/relationships/image" Target="../media/image78.png"/><Relationship Id="rId2" Type="http://schemas.openxmlformats.org/officeDocument/2006/relationships/image" Target="../media/image63.jpeg"/><Relationship Id="rId16" Type="http://schemas.openxmlformats.org/officeDocument/2006/relationships/image" Target="../media/image77.jpe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jpe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19" Type="http://schemas.openxmlformats.org/officeDocument/2006/relationships/image" Target="../media/image80.gif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04.png"/><Relationship Id="rId5" Type="http://schemas.microsoft.com/office/2007/relationships/hdphoto" Target="../media/hdphoto1.wdp"/><Relationship Id="rId4" Type="http://schemas.openxmlformats.org/officeDocument/2006/relationships/image" Target="../media/image30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0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7.png"/><Relationship Id="rId5" Type="http://schemas.openxmlformats.org/officeDocument/2006/relationships/image" Target="../media/image306.png"/><Relationship Id="rId10" Type="http://schemas.openxmlformats.org/officeDocument/2006/relationships/image" Target="../media/image309.png"/><Relationship Id="rId4" Type="http://schemas.openxmlformats.org/officeDocument/2006/relationships/image" Target="../media/image305.png"/><Relationship Id="rId9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160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png"/><Relationship Id="rId3" Type="http://schemas.microsoft.com/office/2007/relationships/hdphoto" Target="../media/hdphoto2.wdp"/><Relationship Id="rId7" Type="http://schemas.openxmlformats.org/officeDocument/2006/relationships/image" Target="../media/image316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12.xml"/><Relationship Id="rId6" Type="http://schemas.openxmlformats.org/officeDocument/2006/relationships/image" Target="../media/image315.png"/><Relationship Id="rId11" Type="http://schemas.openxmlformats.org/officeDocument/2006/relationships/image" Target="../media/image319.png"/><Relationship Id="rId5" Type="http://schemas.openxmlformats.org/officeDocument/2006/relationships/image" Target="../media/image314.png"/><Relationship Id="rId10" Type="http://schemas.openxmlformats.org/officeDocument/2006/relationships/image" Target="../media/image216.png"/><Relationship Id="rId4" Type="http://schemas.openxmlformats.org/officeDocument/2006/relationships/image" Target="../media/image313.gif"/><Relationship Id="rId9" Type="http://schemas.openxmlformats.org/officeDocument/2006/relationships/image" Target="../media/image3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319.png"/><Relationship Id="rId5" Type="http://schemas.openxmlformats.org/officeDocument/2006/relationships/image" Target="../media/image320.emf"/><Relationship Id="rId4" Type="http://schemas.microsoft.com/office/2007/relationships/hdphoto" Target="../media/hdphoto2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2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1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jpeg"/><Relationship Id="rId3" Type="http://schemas.openxmlformats.org/officeDocument/2006/relationships/image" Target="../media/image326.jpg"/><Relationship Id="rId7" Type="http://schemas.openxmlformats.org/officeDocument/2006/relationships/image" Target="../media/image329.jpe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328.jpg"/><Relationship Id="rId5" Type="http://schemas.openxmlformats.org/officeDocument/2006/relationships/image" Target="../media/image327.png"/><Relationship Id="rId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jpg"/><Relationship Id="rId12" Type="http://schemas.openxmlformats.org/officeDocument/2006/relationships/image" Target="../media/image9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11" Type="http://schemas.openxmlformats.org/officeDocument/2006/relationships/image" Target="../media/image91.jpe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3.xml"/><Relationship Id="rId4" Type="http://schemas.openxmlformats.org/officeDocument/2006/relationships/image" Target="../media/image3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319.png"/><Relationship Id="rId4" Type="http://schemas.openxmlformats.org/officeDocument/2006/relationships/image" Target="../media/image33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gif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image" Target="../media/image103.jpeg"/><Relationship Id="rId9" Type="http://schemas.openxmlformats.org/officeDocument/2006/relationships/image" Target="../media/image46.jpeg"/><Relationship Id="rId14" Type="http://schemas.openxmlformats.org/officeDocument/2006/relationships/image" Target="../media/image1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107505" y="1419622"/>
            <a:ext cx="8897812" cy="923328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pPr algn="r"/>
            <a:r>
              <a:rPr lang="zh-TW" altLang="en-US" sz="5400" b="1" dirty="0">
                <a:solidFill>
                  <a:srgbClr val="7131A1"/>
                </a:solidFill>
                <a:latin typeface="微軟正黑體" pitchFamily="34" charset="-120"/>
                <a:ea typeface="微軟正黑體" pitchFamily="34" charset="-120"/>
              </a:rPr>
              <a:t>美安台灣公司夥伴商店計畫</a:t>
            </a:r>
          </a:p>
        </p:txBody>
      </p:sp>
    </p:spTree>
    <p:extLst>
      <p:ext uri="{BB962C8B-B14F-4D97-AF65-F5344CB8AC3E}">
        <p14:creationId xmlns:p14="http://schemas.microsoft.com/office/powerpoint/2010/main" val="55654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5278" y="0"/>
            <a:ext cx="9216008" cy="5164038"/>
          </a:xfrm>
          <a:prstGeom prst="rect">
            <a:avLst/>
          </a:prstGeom>
          <a:solidFill>
            <a:schemeClr val="accent5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84861"/>
            <a:ext cx="1224137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3C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5" name="直線接點 4"/>
          <p:cNvCxnSpPr/>
          <p:nvPr/>
        </p:nvCxnSpPr>
        <p:spPr>
          <a:xfrm flipV="1">
            <a:off x="395536" y="987574"/>
            <a:ext cx="720080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群組 5"/>
          <p:cNvGrpSpPr/>
          <p:nvPr/>
        </p:nvGrpSpPr>
        <p:grpSpPr>
          <a:xfrm>
            <a:off x="6084168" y="1203597"/>
            <a:ext cx="2400958" cy="2324195"/>
            <a:chOff x="3686887" y="1846683"/>
            <a:chExt cx="2400958" cy="2324195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87" y="2806082"/>
              <a:ext cx="2381250" cy="480761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595" y="1846683"/>
              <a:ext cx="2381250" cy="57606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595" y="3589829"/>
              <a:ext cx="2381250" cy="58104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2" y="3003798"/>
            <a:ext cx="2939143" cy="5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03599"/>
            <a:ext cx="2381250" cy="23241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2072" y="927394"/>
            <a:ext cx="514524" cy="293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2" y="1203599"/>
            <a:ext cx="2939144" cy="686689"/>
          </a:xfrm>
          <a:prstGeom prst="rect">
            <a:avLst/>
          </a:prstGeom>
        </p:spPr>
      </p:pic>
      <p:pic>
        <p:nvPicPr>
          <p:cNvPr id="14" name="Picture 52" descr="CI_EcLife-LS3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2" y="3860717"/>
            <a:ext cx="2939142" cy="511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278" y="3860717"/>
            <a:ext cx="2352868" cy="50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985" y="3860717"/>
            <a:ext cx="2367433" cy="503458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1331640" y="1910206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403649" y="272583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1403649" y="361993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:0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623006" y="4396946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IBV:2.3% 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067944" y="359910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4067944" y="439446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49612" y="439446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512882" y="356699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483071" y="266553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6517024" y="184052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2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-20538"/>
            <a:ext cx="9216008" cy="5164038"/>
          </a:xfrm>
          <a:prstGeom prst="rect">
            <a:avLst/>
          </a:prstGeom>
          <a:solidFill>
            <a:srgbClr val="CE6F68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2576" y="123485"/>
            <a:ext cx="8207896" cy="92331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重量級網路店家重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磅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登場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88" y="4469106"/>
            <a:ext cx="2339353" cy="550335"/>
          </a:xfrm>
          <a:prstGeom prst="rect">
            <a:avLst/>
          </a:prstGeom>
        </p:spPr>
      </p:pic>
      <p:sp>
        <p:nvSpPr>
          <p:cNvPr id="19" name="文字方塊 18"/>
          <p:cNvSpPr txBox="1"/>
          <p:nvPr/>
        </p:nvSpPr>
        <p:spPr>
          <a:xfrm>
            <a:off x="1945267" y="472193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97567"/>
            <a:ext cx="930960" cy="967596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5724128" y="4888636"/>
            <a:ext cx="18519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IBV:11%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67" name="Picture 43" descr="C:\Users\Julias\Desktop\201811 convention program\LOGO_500x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35611"/>
            <a:ext cx="2141335" cy="216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字方塊 28"/>
          <p:cNvSpPr txBox="1"/>
          <p:nvPr/>
        </p:nvSpPr>
        <p:spPr>
          <a:xfrm>
            <a:off x="3059832" y="3445572"/>
            <a:ext cx="1080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endParaRPr kumimoji="0" lang="en-US" altLang="zh-TW" sz="11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83" name="Picture 59" descr="C:\Users\Julias\Desktop\201811 convention program\聯華食品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3874"/>
            <a:ext cx="2127062" cy="216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文字方塊 29"/>
          <p:cNvSpPr txBox="1"/>
          <p:nvPr/>
        </p:nvSpPr>
        <p:spPr>
          <a:xfrm>
            <a:off x="5130333" y="3410796"/>
            <a:ext cx="1080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570658" y="3399634"/>
            <a:ext cx="16480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03" y="2185426"/>
            <a:ext cx="1221318" cy="1217382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7936050" y="2198416"/>
            <a:ext cx="1385248" cy="1747534"/>
            <a:chOff x="6706357" y="2192836"/>
            <a:chExt cx="1385248" cy="1747534"/>
          </a:xfrm>
        </p:grpSpPr>
        <p:pic>
          <p:nvPicPr>
            <p:cNvPr id="1080" name="Picture 56" descr="C:\Users\Julias\Desktop\201811 convention program\香帥_siang shuai cake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192836"/>
              <a:ext cx="1261621" cy="1210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字方塊 32"/>
            <p:cNvSpPr txBox="1"/>
            <p:nvPr/>
          </p:nvSpPr>
          <p:spPr>
            <a:xfrm>
              <a:off x="6706357" y="3414970"/>
              <a:ext cx="1385248" cy="525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IBV:3% </a:t>
              </a:r>
            </a:p>
            <a:p>
              <a:pPr marL="0" marR="0" lvl="0" indent="0" algn="ct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:5%</a:t>
              </a:r>
              <a:endPara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1061" name="Picture 37" descr="C:\Users\Julias\Desktop\201811 convention program\Annale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867894"/>
            <a:ext cx="957540" cy="96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字方塊 33"/>
          <p:cNvSpPr txBox="1"/>
          <p:nvPr/>
        </p:nvSpPr>
        <p:spPr>
          <a:xfrm>
            <a:off x="6876256" y="4881433"/>
            <a:ext cx="2615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81" name="Picture 57" descr="C:\Users\Julias\Desktop\201811 convention program\黑橋牌black bridg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53" y="2239271"/>
            <a:ext cx="1170069" cy="117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/>
          <p:cNvSpPr txBox="1"/>
          <p:nvPr/>
        </p:nvSpPr>
        <p:spPr>
          <a:xfrm>
            <a:off x="-36512" y="3435846"/>
            <a:ext cx="10809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-112418" y="1243874"/>
            <a:ext cx="2484784" cy="1156491"/>
            <a:chOff x="1801515" y="1426847"/>
            <a:chExt cx="2514340" cy="837715"/>
          </a:xfrm>
        </p:grpSpPr>
        <p:pic>
          <p:nvPicPr>
            <p:cNvPr id="1060" name="Picture 36" descr="C:\Users\Julias\Desktop\201811 convention program\Agoda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1515" y="1426847"/>
              <a:ext cx="2514340" cy="576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文字方塊 35"/>
            <p:cNvSpPr txBox="1"/>
            <p:nvPr/>
          </p:nvSpPr>
          <p:spPr>
            <a:xfrm>
              <a:off x="2332346" y="2002952"/>
              <a:ext cx="17954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IBV:3%  </a:t>
              </a: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:5%</a:t>
              </a:r>
              <a:endPara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161288" y="2253912"/>
            <a:ext cx="1175639" cy="1612821"/>
            <a:chOff x="4329675" y="1290951"/>
            <a:chExt cx="1266229" cy="1753331"/>
          </a:xfrm>
        </p:grpSpPr>
        <p:pic>
          <p:nvPicPr>
            <p:cNvPr id="1065" name="Picture 41" descr="C:\Users\Julias\Desktop\201811 convention program\FRANZ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675" y="1290951"/>
              <a:ext cx="1266229" cy="1266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文字方塊 36"/>
            <p:cNvSpPr txBox="1"/>
            <p:nvPr/>
          </p:nvSpPr>
          <p:spPr>
            <a:xfrm>
              <a:off x="4447136" y="2613395"/>
              <a:ext cx="10809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IBV:3% </a:t>
              </a:r>
            </a:p>
            <a:p>
              <a:pPr marL="0" marR="0" lvl="0" indent="0" algn="ctr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:5%</a:t>
              </a:r>
              <a:endPara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050" name="Picture 2" descr="https://img.shop.com/Image/topbrands/nmlogos_122761.gif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88" y="3887751"/>
            <a:ext cx="2302183" cy="50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文字方塊 39"/>
          <p:cNvSpPr txBox="1"/>
          <p:nvPr/>
        </p:nvSpPr>
        <p:spPr>
          <a:xfrm>
            <a:off x="1907704" y="4174036"/>
            <a:ext cx="1712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5" name="Picture 40" descr="C:\Users\Julias\Desktop\201811 convention program\Booking.com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034" y="1239423"/>
            <a:ext cx="2452462" cy="75337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46" name="文字方塊 45"/>
          <p:cNvSpPr txBox="1"/>
          <p:nvPr/>
        </p:nvSpPr>
        <p:spPr>
          <a:xfrm>
            <a:off x="7210382" y="194891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蘇州采芝齋500x500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96" y="3897567"/>
            <a:ext cx="992376" cy="99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文字方塊 37"/>
          <p:cNvSpPr txBox="1"/>
          <p:nvPr/>
        </p:nvSpPr>
        <p:spPr>
          <a:xfrm>
            <a:off x="-36512" y="4873274"/>
            <a:ext cx="2615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9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9" grpId="0"/>
      <p:bldP spid="30" grpId="0"/>
      <p:bldP spid="28" grpId="0"/>
      <p:bldP spid="34" grpId="0"/>
      <p:bldP spid="35" grpId="0"/>
      <p:bldP spid="40" grpId="0"/>
      <p:bldP spid="46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0" y="-20538"/>
            <a:ext cx="9179400" cy="5164038"/>
          </a:xfrm>
          <a:prstGeom prst="rect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179512" y="51470"/>
            <a:ext cx="0" cy="5760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/>
          <p:cNvSpPr txBox="1"/>
          <p:nvPr/>
        </p:nvSpPr>
        <p:spPr>
          <a:xfrm>
            <a:off x="107504" y="12579"/>
            <a:ext cx="7272807" cy="707868"/>
          </a:xfrm>
          <a:prstGeom prst="rect">
            <a:avLst/>
          </a:prstGeom>
          <a:noFill/>
          <a:ln w="31750" cmpd="thickThin">
            <a:noFill/>
            <a:prstDash val="sysDot"/>
          </a:ln>
        </p:spPr>
        <p:txBody>
          <a:bodyPr wrap="square" lIns="91422" tIns="45711" rIns="91422" bIns="45711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美安</a:t>
            </a: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實體夥伴商店</a:t>
            </a:r>
            <a:endParaRPr kumimoji="0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67" y="2941899"/>
            <a:ext cx="1151389" cy="7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40" y="729987"/>
            <a:ext cx="1167978" cy="69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98" y="700875"/>
            <a:ext cx="1209382" cy="74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75" y="2931790"/>
            <a:ext cx="118276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96" y="2946061"/>
            <a:ext cx="93819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40" y="1855719"/>
            <a:ext cx="1167978" cy="71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68" y="1852920"/>
            <a:ext cx="1151389" cy="71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10" y="4040213"/>
            <a:ext cx="1209480" cy="71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018" y="4058784"/>
            <a:ext cx="1151390" cy="64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10" y="4058784"/>
            <a:ext cx="1167978" cy="65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29" y="729987"/>
            <a:ext cx="1085184" cy="69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17" y="4082348"/>
            <a:ext cx="1151145" cy="6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32" y="717693"/>
            <a:ext cx="994356" cy="72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2" y="1859900"/>
            <a:ext cx="938199" cy="722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2" y="4088524"/>
            <a:ext cx="968050" cy="64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29986"/>
            <a:ext cx="1167978" cy="69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48" y="1855372"/>
            <a:ext cx="1152926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29" y="2931790"/>
            <a:ext cx="1095582" cy="71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27" y="711163"/>
            <a:ext cx="1152926" cy="72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 descr="C:\Users\lhu\Desktop\lobby ppt\查理布朗長方形為寬140×高80像素橫式JPG檔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896" y="4067262"/>
            <a:ext cx="1084479" cy="64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3568" y="1419622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1633519" y="1429013"/>
            <a:ext cx="14983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3007559" y="1454890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4202910" y="1454890"/>
            <a:ext cx="1593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5733178" y="1429777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948264" y="1430540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553" y="1852920"/>
            <a:ext cx="1076140" cy="71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文字方塊 38"/>
          <p:cNvSpPr txBox="1"/>
          <p:nvPr/>
        </p:nvSpPr>
        <p:spPr>
          <a:xfrm>
            <a:off x="5818493" y="2531824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1460902" y="2551003"/>
            <a:ext cx="1670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3003484" y="4730743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4435233" y="2545254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99227" y="2552438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7092280" y="2552530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4427984" y="2929439"/>
            <a:ext cx="1273961" cy="1163787"/>
            <a:chOff x="1766695" y="2939935"/>
            <a:chExt cx="1273961" cy="1163787"/>
          </a:xfrm>
        </p:grpSpPr>
        <p:pic>
          <p:nvPicPr>
            <p:cNvPr id="31" name="圖片 30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709" y="2939935"/>
              <a:ext cx="1125587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文字方塊 44"/>
            <p:cNvSpPr txBox="1"/>
            <p:nvPr/>
          </p:nvSpPr>
          <p:spPr>
            <a:xfrm>
              <a:off x="1766695" y="3672835"/>
              <a:ext cx="127396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46" name="文字方塊 45"/>
          <p:cNvSpPr txBox="1"/>
          <p:nvPr/>
        </p:nvSpPr>
        <p:spPr>
          <a:xfrm>
            <a:off x="611560" y="3667496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2843808" y="3662313"/>
            <a:ext cx="1575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155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1572494" y="2960933"/>
            <a:ext cx="1512168" cy="1151221"/>
            <a:chOff x="4283968" y="2941979"/>
            <a:chExt cx="1512168" cy="1151221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740" y="2941979"/>
              <a:ext cx="1167978" cy="70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文字方塊 47"/>
            <p:cNvSpPr txBox="1"/>
            <p:nvPr/>
          </p:nvSpPr>
          <p:spPr>
            <a:xfrm>
              <a:off x="4283968" y="3662313"/>
              <a:ext cx="151216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</a:t>
              </a: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現金回饋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:4%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全省合作</a:t>
              </a:r>
              <a:r>
                <a:rPr kumimoji="0" lang="en-US" altLang="zh-TW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家分店</a:t>
              </a:r>
            </a:p>
          </p:txBody>
        </p:sp>
      </p:grpSp>
      <p:sp>
        <p:nvSpPr>
          <p:cNvPr id="49" name="文字方塊 48"/>
          <p:cNvSpPr txBox="1"/>
          <p:nvPr/>
        </p:nvSpPr>
        <p:spPr>
          <a:xfrm>
            <a:off x="5580112" y="368380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179</a:t>
            </a:r>
            <a:r>
              <a:rPr kumimoji="0" lang="zh-TW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50" name="文字方塊 49"/>
          <p:cNvSpPr txBox="1"/>
          <p:nvPr/>
        </p:nvSpPr>
        <p:spPr>
          <a:xfrm>
            <a:off x="7092280" y="3637963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IBV:5%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1560" y="4725513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617267" y="4707274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2914383" y="2560684"/>
            <a:ext cx="1503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IBV:5%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合作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分店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4427984" y="4733151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580112" y="4708038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56" name="文字方塊 55"/>
          <p:cNvSpPr txBox="1"/>
          <p:nvPr/>
        </p:nvSpPr>
        <p:spPr>
          <a:xfrm>
            <a:off x="6948264" y="4708801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863" y="1872777"/>
            <a:ext cx="1147105" cy="64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0"/>
            <a:ext cx="9180512" cy="5164038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23478"/>
            <a:ext cx="1728192" cy="92333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40000"/>
                    <a:lumOff val="6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餐飲</a:t>
            </a:r>
          </a:p>
        </p:txBody>
      </p:sp>
      <p:cxnSp>
        <p:nvCxnSpPr>
          <p:cNvPr id="5" name="直線接點 4"/>
          <p:cNvCxnSpPr/>
          <p:nvPr/>
        </p:nvCxnSpPr>
        <p:spPr>
          <a:xfrm flipV="1">
            <a:off x="611562" y="1059588"/>
            <a:ext cx="79208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70" y="2679192"/>
            <a:ext cx="1619250" cy="161925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116" y="2679192"/>
            <a:ext cx="1619612" cy="1620000"/>
          </a:xfrm>
          <a:prstGeom prst="rect">
            <a:avLst/>
          </a:prstGeom>
        </p:spPr>
      </p:pic>
      <p:pic>
        <p:nvPicPr>
          <p:cNvPr id="13" name="圖片 42" descr="Z:\實體夥伴商店\完整上線店家資料\HISTORY\20170801\logo (all)\SANHOYAN 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24" y="1059582"/>
            <a:ext cx="132302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5872655" y="1028038"/>
            <a:ext cx="2222965" cy="1612191"/>
            <a:chOff x="3275482" y="1059582"/>
            <a:chExt cx="2222965" cy="161219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482" y="1059582"/>
              <a:ext cx="2222965" cy="1080000"/>
            </a:xfrm>
            <a:prstGeom prst="rect">
              <a:avLst/>
            </a:prstGeom>
          </p:spPr>
        </p:pic>
        <p:sp>
          <p:nvSpPr>
            <p:cNvPr id="14" name="文字方塊 13"/>
            <p:cNvSpPr txBox="1"/>
            <p:nvPr/>
          </p:nvSpPr>
          <p:spPr>
            <a:xfrm>
              <a:off x="3528392" y="2148553"/>
              <a:ext cx="1872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:4%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15" name="文字方塊 14"/>
          <p:cNvSpPr txBox="1"/>
          <p:nvPr/>
        </p:nvSpPr>
        <p:spPr>
          <a:xfrm>
            <a:off x="1944216" y="213970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294556" y="1046808"/>
            <a:ext cx="2448366" cy="1620240"/>
            <a:chOff x="5568300" y="1059702"/>
            <a:chExt cx="2448366" cy="1620240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300" y="1059702"/>
              <a:ext cx="2448366" cy="10800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文字方塊 16"/>
            <p:cNvSpPr txBox="1"/>
            <p:nvPr/>
          </p:nvSpPr>
          <p:spPr>
            <a:xfrm>
              <a:off x="6180415" y="2156722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3190971" y="2690230"/>
            <a:ext cx="1620000" cy="2141720"/>
            <a:chOff x="1548352" y="2679942"/>
            <a:chExt cx="1620000" cy="214172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352" y="2679942"/>
              <a:ext cx="1620000" cy="1620000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1746284" y="4298442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408863" y="2690230"/>
            <a:ext cx="1620000" cy="2175526"/>
            <a:chOff x="3240360" y="2679942"/>
            <a:chExt cx="1620000" cy="217552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360" y="2679942"/>
              <a:ext cx="1620000" cy="1620000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3438292" y="4332248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IBV:3% 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:5%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5130854" y="429994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912768" y="4294211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0" y="0"/>
            <a:ext cx="9180512" cy="5164038"/>
          </a:xfrm>
          <a:prstGeom prst="rect">
            <a:avLst/>
          </a:prstGeom>
          <a:solidFill>
            <a:srgbClr val="D844A7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2" y="123478"/>
            <a:ext cx="1728192" cy="92333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美容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539553" y="1059589"/>
            <a:ext cx="79208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047" y="1059582"/>
            <a:ext cx="1487639" cy="8500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83" y="1065488"/>
            <a:ext cx="1477305" cy="84417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532" y="2450510"/>
            <a:ext cx="1487641" cy="76931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49" y="1150057"/>
            <a:ext cx="2218683" cy="176875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85" y="2450509"/>
            <a:ext cx="1487640" cy="769312"/>
          </a:xfrm>
          <a:prstGeom prst="rect">
            <a:avLst/>
          </a:prstGeom>
        </p:spPr>
      </p:pic>
      <p:pic>
        <p:nvPicPr>
          <p:cNvPr id="2050" name="Picture 2" descr="ç±³éè²æday sp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08" y="1065488"/>
            <a:ext cx="1346296" cy="84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VA SP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907" y="2450510"/>
            <a:ext cx="1346297" cy="7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ä¹ç¾è³é¦èª¿çSPAæé¤¨-é³³å±±æè¡¡åº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393" y="3721104"/>
            <a:ext cx="1346297" cy="7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èèå®Spaé¤çèå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532" y="3721104"/>
            <a:ext cx="1487641" cy="76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ä½³å©å®ç¾çé¤¨-æ¦ååº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62" y="3721102"/>
            <a:ext cx="1477306" cy="76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 descr="cid:storage_emulated_0_Android_data_com_samsung_android_app_notes_files_share_2bd14621-b6f5-4886-ac1c-0954030a9cf3_jpg_1511081438010"/>
          <p:cNvPicPr/>
          <p:nvPr/>
        </p:nvPicPr>
        <p:blipFill>
          <a:blip r:embed="rId13" r:link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722" y="3513954"/>
            <a:ext cx="2211710" cy="75478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文字方塊 17"/>
          <p:cNvSpPr txBox="1"/>
          <p:nvPr/>
        </p:nvSpPr>
        <p:spPr>
          <a:xfrm>
            <a:off x="1844473" y="192367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820437" y="192367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823433" y="32006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287868" y="32006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819267" y="320065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739022" y="295025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287868" y="453814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4840647" y="4549055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746201" y="433043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840987" y="451596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987824" y="1923678"/>
            <a:ext cx="1872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</a:t>
            </a: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</p:spTree>
    <p:extLst>
      <p:ext uri="{BB962C8B-B14F-4D97-AF65-F5344CB8AC3E}">
        <p14:creationId xmlns:p14="http://schemas.microsoft.com/office/powerpoint/2010/main" val="25123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514350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-20538"/>
            <a:ext cx="9180512" cy="5164038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9512" y="123478"/>
            <a:ext cx="1728192" cy="92333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住宿</a:t>
            </a:r>
          </a:p>
        </p:txBody>
      </p:sp>
      <p:cxnSp>
        <p:nvCxnSpPr>
          <p:cNvPr id="7" name="直線接點 6"/>
          <p:cNvCxnSpPr/>
          <p:nvPr/>
        </p:nvCxnSpPr>
        <p:spPr>
          <a:xfrm flipV="1">
            <a:off x="539553" y="1059589"/>
            <a:ext cx="79208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63" y="3331023"/>
            <a:ext cx="771349" cy="76226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302" y="3363918"/>
            <a:ext cx="1301419" cy="720000"/>
          </a:xfrm>
          <a:prstGeom prst="rect">
            <a:avLst/>
          </a:prstGeom>
        </p:spPr>
      </p:pic>
      <p:pic>
        <p:nvPicPr>
          <p:cNvPr id="3079" name="Picture 7" descr="Z:\實體夥伴商店\完整上線店家資料\HISTORY\20170801\NON FOOD\原宿膠囊旅店\UZ HOST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03" y="3363918"/>
            <a:ext cx="1788751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0" descr="C:\Users\Julias\Desktop\201811 convention program\Booking.co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87" y="2178155"/>
            <a:ext cx="3071174" cy="803177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54" y="2195890"/>
            <a:ext cx="1788751" cy="76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åå¾ Hotels.com é¦é 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6" r="37633"/>
          <a:stretch/>
        </p:blipFill>
        <p:spPr bwMode="auto">
          <a:xfrm>
            <a:off x="2618378" y="2186722"/>
            <a:ext cx="3054663" cy="815537"/>
          </a:xfrm>
          <a:prstGeom prst="rect">
            <a:avLst/>
          </a:prstGeom>
          <a:solidFill>
            <a:srgbClr val="FF0000"/>
          </a:solidFill>
        </p:spPr>
      </p:pic>
      <p:grpSp>
        <p:nvGrpSpPr>
          <p:cNvPr id="8" name="群組 7"/>
          <p:cNvGrpSpPr/>
          <p:nvPr/>
        </p:nvGrpSpPr>
        <p:grpSpPr>
          <a:xfrm>
            <a:off x="2849921" y="1046808"/>
            <a:ext cx="1859981" cy="1051388"/>
            <a:chOff x="3347864" y="2211710"/>
            <a:chExt cx="1859981" cy="1051388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80" y="2211710"/>
              <a:ext cx="1385266" cy="730740"/>
            </a:xfrm>
            <a:prstGeom prst="rect">
              <a:avLst/>
            </a:prstGeom>
          </p:spPr>
        </p:pic>
        <p:sp>
          <p:nvSpPr>
            <p:cNvPr id="19" name="文字方塊 18"/>
            <p:cNvSpPr txBox="1"/>
            <p:nvPr/>
          </p:nvSpPr>
          <p:spPr>
            <a:xfrm>
              <a:off x="3347864" y="2955321"/>
              <a:ext cx="18599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430621" y="1051047"/>
            <a:ext cx="2258178" cy="1051293"/>
            <a:chOff x="4860032" y="2230264"/>
            <a:chExt cx="2258178" cy="1051293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8064" y="2230264"/>
              <a:ext cx="1355346" cy="725005"/>
            </a:xfrm>
            <a:prstGeom prst="rect">
              <a:avLst/>
            </a:prstGeom>
          </p:spPr>
        </p:pic>
        <p:sp>
          <p:nvSpPr>
            <p:cNvPr id="20" name="文字方塊 19"/>
            <p:cNvSpPr txBox="1"/>
            <p:nvPr/>
          </p:nvSpPr>
          <p:spPr>
            <a:xfrm>
              <a:off x="4860032" y="2973780"/>
              <a:ext cx="22581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86" y="3324095"/>
            <a:ext cx="1933909" cy="780677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4520913" y="4131692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</a:t>
            </a:r>
            <a:r>
              <a:rPr kumimoji="0" lang="zh-TW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</a:t>
            </a:r>
            <a:r>
              <a:rPr kumimoji="0" lang="zh-TW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合作</a:t>
            </a:r>
            <a:r>
              <a:rPr kumimoji="0" lang="en-US" altLang="zh-TW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endParaRPr kumimoji="0" lang="zh-TW" alt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1747753" y="407690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296776" y="4081991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012160" y="4083918"/>
            <a:ext cx="202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202092" y="2980799"/>
            <a:ext cx="2010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en-US" altLang="zh-TW" sz="1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784821" y="296240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323528" y="2962401"/>
            <a:ext cx="271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-20538"/>
            <a:ext cx="9180512" cy="5164038"/>
          </a:xfrm>
          <a:prstGeom prst="rect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23478"/>
            <a:ext cx="1728192" cy="92333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服務</a:t>
            </a:r>
          </a:p>
        </p:txBody>
      </p:sp>
      <p:cxnSp>
        <p:nvCxnSpPr>
          <p:cNvPr id="5" name="直線接點 4"/>
          <p:cNvCxnSpPr/>
          <p:nvPr/>
        </p:nvCxnSpPr>
        <p:spPr>
          <a:xfrm flipV="1">
            <a:off x="539553" y="1059589"/>
            <a:ext cx="79208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33" y="3111495"/>
            <a:ext cx="1575001" cy="90000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23" y="3111495"/>
            <a:ext cx="1574999" cy="900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97" y="1302347"/>
            <a:ext cx="1114131" cy="1114131"/>
          </a:xfrm>
          <a:prstGeom prst="rect">
            <a:avLst/>
          </a:prstGeom>
        </p:spPr>
      </p:pic>
      <p:pic>
        <p:nvPicPr>
          <p:cNvPr id="1028" name="Picture 4" descr="ç¾äº¨æ±½è»é»æ©è¡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44" y="3111495"/>
            <a:ext cx="1575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åèç¹æ±½è»ç¾å®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532" y="3111495"/>
            <a:ext cx="157500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åååæ±½è»ç¾è²¨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34" y="1275606"/>
            <a:ext cx="1575000" cy="11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é½ææ±½è»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02347"/>
            <a:ext cx="1125200" cy="11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ä¸çæ±½è»ä¿é¤å» 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80" y="1302347"/>
            <a:ext cx="1969100" cy="112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é«çæ±½è»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963" y="3111910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scontent.ftpe7-2.fna.fbcdn.net/v/t1.0-1/c56.1.199.199/p200x200/10576946_1472963672945193_6125296614565580027_n.png?_nc_cat=104&amp;oh=c1efdfa36ba9e3eab9d39c2abadc40d3&amp;oe=5C4FE78A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302346"/>
            <a:ext cx="1296143" cy="111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935597" y="24085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123728" y="24085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695462" y="24085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400092" y="240857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948264" y="2427547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87624" y="401191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369073" y="401191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948264" y="3992746"/>
            <a:ext cx="1338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IBV:13%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2480721" y="401191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3779912" y="401191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8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3998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-20538"/>
            <a:ext cx="9180512" cy="5164038"/>
          </a:xfrm>
          <a:prstGeom prst="rect">
            <a:avLst/>
          </a:prstGeom>
          <a:solidFill>
            <a:schemeClr val="accent1">
              <a:lumMod val="60000"/>
              <a:lumOff val="40000"/>
              <a:alpha val="8666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23478"/>
            <a:ext cx="1728192" cy="923330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衣飾</a:t>
            </a:r>
          </a:p>
        </p:txBody>
      </p:sp>
      <p:cxnSp>
        <p:nvCxnSpPr>
          <p:cNvPr id="5" name="直線接點 4"/>
          <p:cNvCxnSpPr/>
          <p:nvPr/>
        </p:nvCxnSpPr>
        <p:spPr>
          <a:xfrm flipV="1">
            <a:off x="611560" y="987573"/>
            <a:ext cx="792088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59" y="855984"/>
            <a:ext cx="2016195" cy="221377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105" y="2031800"/>
            <a:ext cx="1181748" cy="104372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152" y="3518077"/>
            <a:ext cx="1081096" cy="1042249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2" y="2022175"/>
            <a:ext cx="3636019" cy="1047584"/>
          </a:xfrm>
          <a:prstGeom prst="rect">
            <a:avLst/>
          </a:prstGeom>
        </p:spPr>
      </p:pic>
      <p:pic>
        <p:nvPicPr>
          <p:cNvPr id="16" name="Picture 26" descr="Z:\實體夥伴商店\完整上線店家資料\20160901\BESO\BES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61" y="3549254"/>
            <a:ext cx="2016195" cy="99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693" y="855984"/>
            <a:ext cx="4672635" cy="798948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2411738" y="1685533"/>
            <a:ext cx="3422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r>
              <a:rPr kumimoji="0" lang="en-US" altLang="zh-TW" sz="1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879105" y="305664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748141" y="3507854"/>
            <a:ext cx="3888432" cy="1548063"/>
            <a:chOff x="2843808" y="2031799"/>
            <a:chExt cx="3888432" cy="154806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4394" y="2054713"/>
              <a:ext cx="2187846" cy="1021093"/>
            </a:xfrm>
            <a:prstGeom prst="rect">
              <a:avLst/>
            </a:prstGeom>
          </p:spPr>
        </p:pic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973" y="2031799"/>
              <a:ext cx="1230011" cy="1044000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2843808" y="3075806"/>
              <a:ext cx="19655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IBV:5%</a:t>
              </a:r>
              <a:r>
                <a:rPr kumimoji="0" lang="zh-TW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現金回饋</a:t>
              </a:r>
              <a:r>
                <a:rPr kumimoji="0" lang="en-US" altLang="zh-TW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:8%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全省合作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2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家分店</a:t>
              </a: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4845748" y="3056642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IBV:2% </a:t>
              </a:r>
            </a:p>
            <a:p>
              <a:pPr marL="0" marR="0" lvl="0" indent="0" algn="ct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現金回饋</a:t>
              </a:r>
              <a:r>
                <a:rPr kumimoji="0" lang="en-US" altLang="zh-TW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:2%</a:t>
              </a:r>
              <a:endPara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7033594" y="305664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763688" y="454544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802688" y="3026035"/>
            <a:ext cx="1909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155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602306" y="4568810"/>
            <a:ext cx="200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</p:spTree>
    <p:extLst>
      <p:ext uri="{BB962C8B-B14F-4D97-AF65-F5344CB8AC3E}">
        <p14:creationId xmlns:p14="http://schemas.microsoft.com/office/powerpoint/2010/main" val="270925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72008" y="29159"/>
            <a:ext cx="9216008" cy="5164038"/>
          </a:xfrm>
          <a:prstGeom prst="rect">
            <a:avLst/>
          </a:prstGeom>
          <a:solidFill>
            <a:srgbClr val="CE6F68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39552" y="-20538"/>
            <a:ext cx="8208912" cy="923316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重量級實體店家重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磅</a:t>
            </a:r>
            <a:r>
              <a:rPr kumimoji="0" lang="zh-TW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登場</a:t>
            </a:r>
            <a:r>
              <a:rPr kumimoji="0" lang="en-US" altLang="zh-TW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!</a:t>
            </a:r>
            <a:endParaRPr kumimoji="0" lang="zh-TW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pic>
        <p:nvPicPr>
          <p:cNvPr id="1063" name="Picture 39" descr="C:\Users\Julias\Desktop\201811 convention program\ALL UR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06" y="3092172"/>
            <a:ext cx="1674986" cy="142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C:\Users\Julias\Desktop\201811 convention program\GOLRY 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95927"/>
            <a:ext cx="1424674" cy="142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C:\Users\Julias\Desktop\201811 convention program\sweet dream 戀家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20" y="3082297"/>
            <a:ext cx="1446681" cy="14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C:\Users\Julias\Desktop\201811 convention program\Tak Tai beddings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3102679"/>
            <a:ext cx="1512168" cy="141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47" descr="C:\Users\Julias\Desktop\201811 convention program\Yannick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33" y="905350"/>
            <a:ext cx="1513067" cy="152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C:\Users\Julias\Desktop\201811 convention program\嘉裕_carniv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24" y="1949093"/>
            <a:ext cx="1916684" cy="47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1" descr="C:\Users\Julias\Desktop\201811 convention program\FRANZ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48" y="88519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8" descr="C:\Users\Julias\Desktop\201811 convention program\BAC -LOGO-黑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97366"/>
            <a:ext cx="1529412" cy="152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ulias\Desktop\201811 convention program\CG_logo_new_BK_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86684"/>
            <a:ext cx="1916684" cy="97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4644008" y="4587974"/>
            <a:ext cx="188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12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796480" y="248120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27784" y="4587974"/>
            <a:ext cx="21566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合作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18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分店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876256" y="458797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971600" y="4587974"/>
            <a:ext cx="1904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全省合作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家分店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2932331" y="249974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335164" y="2480578"/>
            <a:ext cx="208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IBV:5%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全省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合作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6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家</a:t>
            </a: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分店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827584" y="2501899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</a:p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台北捷運站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54</a:t>
            </a:r>
            <a:r>
              <a:rPr kumimoji="0" lang="zh-TW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個據點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51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2"/>
            <a:ext cx="9215913" cy="5194935"/>
          </a:xfrm>
          <a:prstGeom prst="rect">
            <a:avLst/>
          </a:prstGeom>
          <a:solidFill>
            <a:srgbClr val="B381D9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 defTabSz="685630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橢圓 4"/>
          <p:cNvSpPr/>
          <p:nvPr/>
        </p:nvSpPr>
        <p:spPr>
          <a:xfrm>
            <a:off x="2123730" y="2602684"/>
            <a:ext cx="360040" cy="32910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接點 10"/>
          <p:cNvCxnSpPr>
            <a:stCxn id="5" idx="0"/>
          </p:cNvCxnSpPr>
          <p:nvPr/>
        </p:nvCxnSpPr>
        <p:spPr>
          <a:xfrm flipV="1">
            <a:off x="2303748" y="1491630"/>
            <a:ext cx="0" cy="111105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橢圓 33"/>
          <p:cNvSpPr>
            <a:spLocks noChangeAspect="1"/>
          </p:cNvSpPr>
          <p:nvPr/>
        </p:nvSpPr>
        <p:spPr>
          <a:xfrm>
            <a:off x="2195739" y="1275606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35" name="直線接點 34"/>
          <p:cNvCxnSpPr>
            <a:endCxn id="39" idx="4"/>
          </p:cNvCxnSpPr>
          <p:nvPr/>
        </p:nvCxnSpPr>
        <p:spPr>
          <a:xfrm flipH="1" flipV="1">
            <a:off x="2165655" y="663534"/>
            <a:ext cx="130894" cy="61207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橢圓 38"/>
          <p:cNvSpPr>
            <a:spLocks noChangeAspect="1"/>
          </p:cNvSpPr>
          <p:nvPr/>
        </p:nvSpPr>
        <p:spPr>
          <a:xfrm>
            <a:off x="2081653" y="483534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/>
          <p:cNvCxnSpPr/>
          <p:nvPr/>
        </p:nvCxnSpPr>
        <p:spPr>
          <a:xfrm flipH="1" flipV="1">
            <a:off x="2081653" y="177498"/>
            <a:ext cx="65447" cy="30603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橢圓 42"/>
          <p:cNvSpPr>
            <a:spLocks noChangeAspect="1"/>
          </p:cNvSpPr>
          <p:nvPr/>
        </p:nvSpPr>
        <p:spPr>
          <a:xfrm>
            <a:off x="1964039" y="-38219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45" name="直線接點 44"/>
          <p:cNvCxnSpPr/>
          <p:nvPr/>
        </p:nvCxnSpPr>
        <p:spPr>
          <a:xfrm flipV="1">
            <a:off x="2397368" y="969570"/>
            <a:ext cx="590465" cy="162271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橢圓 46"/>
          <p:cNvSpPr>
            <a:spLocks noChangeAspect="1"/>
          </p:cNvSpPr>
          <p:nvPr/>
        </p:nvSpPr>
        <p:spPr>
          <a:xfrm>
            <a:off x="2925419" y="843574"/>
            <a:ext cx="134415" cy="144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49" name="直線接點 48"/>
          <p:cNvCxnSpPr/>
          <p:nvPr/>
        </p:nvCxnSpPr>
        <p:spPr>
          <a:xfrm flipV="1">
            <a:off x="3059832" y="177790"/>
            <a:ext cx="648072" cy="73779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橢圓 53"/>
          <p:cNvSpPr>
            <a:spLocks noChangeAspect="1"/>
          </p:cNvSpPr>
          <p:nvPr/>
        </p:nvSpPr>
        <p:spPr>
          <a:xfrm>
            <a:off x="3707913" y="46759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55" name="直線接點 54"/>
          <p:cNvCxnSpPr>
            <a:endCxn id="61" idx="3"/>
          </p:cNvCxnSpPr>
          <p:nvPr/>
        </p:nvCxnSpPr>
        <p:spPr>
          <a:xfrm flipV="1">
            <a:off x="2397368" y="1243974"/>
            <a:ext cx="1038197" cy="134831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橢圓 60"/>
          <p:cNvSpPr>
            <a:spLocks noChangeAspect="1"/>
          </p:cNvSpPr>
          <p:nvPr/>
        </p:nvSpPr>
        <p:spPr>
          <a:xfrm>
            <a:off x="3406038" y="1059606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63" name="直線接點 62"/>
          <p:cNvCxnSpPr/>
          <p:nvPr/>
        </p:nvCxnSpPr>
        <p:spPr>
          <a:xfrm flipV="1">
            <a:off x="3607652" y="663543"/>
            <a:ext cx="1233099" cy="42578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橢圓 67"/>
          <p:cNvSpPr/>
          <p:nvPr/>
        </p:nvSpPr>
        <p:spPr>
          <a:xfrm>
            <a:off x="4788024" y="408982"/>
            <a:ext cx="360040" cy="329108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73" name="直線接點 72"/>
          <p:cNvCxnSpPr/>
          <p:nvPr/>
        </p:nvCxnSpPr>
        <p:spPr>
          <a:xfrm flipV="1">
            <a:off x="2411760" y="2047158"/>
            <a:ext cx="648072" cy="59660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橢圓 75"/>
          <p:cNvSpPr>
            <a:spLocks noChangeAspect="1"/>
          </p:cNvSpPr>
          <p:nvPr/>
        </p:nvSpPr>
        <p:spPr>
          <a:xfrm>
            <a:off x="3059840" y="1922660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 dirty="0"/>
          </a:p>
        </p:txBody>
      </p:sp>
      <p:cxnSp>
        <p:nvCxnSpPr>
          <p:cNvPr id="77" name="直線接點 76"/>
          <p:cNvCxnSpPr>
            <a:stCxn id="5" idx="7"/>
          </p:cNvCxnSpPr>
          <p:nvPr/>
        </p:nvCxnSpPr>
        <p:spPr>
          <a:xfrm flipV="1">
            <a:off x="2431050" y="1995687"/>
            <a:ext cx="1420879" cy="65519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橢圓 79"/>
          <p:cNvSpPr/>
          <p:nvPr/>
        </p:nvSpPr>
        <p:spPr>
          <a:xfrm>
            <a:off x="3803006" y="1780937"/>
            <a:ext cx="264939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81" name="直線接點 80"/>
          <p:cNvCxnSpPr/>
          <p:nvPr/>
        </p:nvCxnSpPr>
        <p:spPr>
          <a:xfrm flipV="1">
            <a:off x="4067946" y="1455615"/>
            <a:ext cx="900100" cy="43201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橢圓 84"/>
          <p:cNvSpPr>
            <a:spLocks noChangeAspect="1"/>
          </p:cNvSpPr>
          <p:nvPr/>
        </p:nvSpPr>
        <p:spPr>
          <a:xfrm>
            <a:off x="4946445" y="1347614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87" name="直線接點 86"/>
          <p:cNvCxnSpPr>
            <a:stCxn id="85" idx="7"/>
            <a:endCxn id="90" idx="3"/>
          </p:cNvCxnSpPr>
          <p:nvPr/>
        </p:nvCxnSpPr>
        <p:spPr>
          <a:xfrm flipV="1">
            <a:off x="5118537" y="979214"/>
            <a:ext cx="504414" cy="40003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橢圓 89"/>
          <p:cNvSpPr>
            <a:spLocks noChangeAspect="1"/>
          </p:cNvSpPr>
          <p:nvPr/>
        </p:nvSpPr>
        <p:spPr>
          <a:xfrm>
            <a:off x="5598354" y="825574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93" name="直線接點 92"/>
          <p:cNvCxnSpPr/>
          <p:nvPr/>
        </p:nvCxnSpPr>
        <p:spPr>
          <a:xfrm>
            <a:off x="5789710" y="936208"/>
            <a:ext cx="1244921" cy="48604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橢圓 94"/>
          <p:cNvSpPr/>
          <p:nvPr/>
        </p:nvSpPr>
        <p:spPr>
          <a:xfrm>
            <a:off x="7034622" y="1382425"/>
            <a:ext cx="252000" cy="252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96" name="直線接點 95"/>
          <p:cNvCxnSpPr/>
          <p:nvPr/>
        </p:nvCxnSpPr>
        <p:spPr>
          <a:xfrm flipV="1">
            <a:off x="7286622" y="1275606"/>
            <a:ext cx="638766" cy="17888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橢圓 97"/>
          <p:cNvSpPr/>
          <p:nvPr/>
        </p:nvSpPr>
        <p:spPr>
          <a:xfrm>
            <a:off x="7925397" y="915568"/>
            <a:ext cx="607051" cy="48604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00" name="直線接點 99"/>
          <p:cNvCxnSpPr/>
          <p:nvPr/>
        </p:nvCxnSpPr>
        <p:spPr>
          <a:xfrm>
            <a:off x="6835236" y="681562"/>
            <a:ext cx="1121140" cy="37804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橢圓 101"/>
          <p:cNvSpPr/>
          <p:nvPr/>
        </p:nvSpPr>
        <p:spPr>
          <a:xfrm>
            <a:off x="6570299" y="530429"/>
            <a:ext cx="264939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04" name="直線接點 103"/>
          <p:cNvCxnSpPr/>
          <p:nvPr/>
        </p:nvCxnSpPr>
        <p:spPr>
          <a:xfrm flipV="1">
            <a:off x="8479516" y="663535"/>
            <a:ext cx="556980" cy="33185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橢圓 108"/>
          <p:cNvSpPr>
            <a:spLocks noChangeAspect="1"/>
          </p:cNvSpPr>
          <p:nvPr/>
        </p:nvSpPr>
        <p:spPr>
          <a:xfrm>
            <a:off x="9050906" y="483542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10" name="直線接點 109"/>
          <p:cNvCxnSpPr>
            <a:stCxn id="98" idx="5"/>
            <a:endCxn id="114" idx="1"/>
          </p:cNvCxnSpPr>
          <p:nvPr/>
        </p:nvCxnSpPr>
        <p:spPr>
          <a:xfrm>
            <a:off x="8443547" y="1330431"/>
            <a:ext cx="398333" cy="47813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橢圓 113"/>
          <p:cNvSpPr/>
          <p:nvPr/>
        </p:nvSpPr>
        <p:spPr>
          <a:xfrm>
            <a:off x="8783961" y="1758108"/>
            <a:ext cx="395440" cy="34455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16" name="直線接點 115"/>
          <p:cNvCxnSpPr>
            <a:endCxn id="119" idx="7"/>
          </p:cNvCxnSpPr>
          <p:nvPr/>
        </p:nvCxnSpPr>
        <p:spPr>
          <a:xfrm flipH="1">
            <a:off x="6894574" y="1347614"/>
            <a:ext cx="1113026" cy="103572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橢圓 118"/>
          <p:cNvSpPr/>
          <p:nvPr/>
        </p:nvSpPr>
        <p:spPr>
          <a:xfrm>
            <a:off x="6372199" y="2304256"/>
            <a:ext cx="612000" cy="54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21" name="直線接點 120"/>
          <p:cNvCxnSpPr>
            <a:stCxn id="124" idx="5"/>
          </p:cNvCxnSpPr>
          <p:nvPr/>
        </p:nvCxnSpPr>
        <p:spPr>
          <a:xfrm>
            <a:off x="6112257" y="1820038"/>
            <a:ext cx="370253" cy="53568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橢圓 123"/>
          <p:cNvSpPr>
            <a:spLocks noChangeAspect="1"/>
          </p:cNvSpPr>
          <p:nvPr/>
        </p:nvSpPr>
        <p:spPr>
          <a:xfrm>
            <a:off x="5940161" y="1635670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26" name="直線接點 125"/>
          <p:cNvCxnSpPr/>
          <p:nvPr/>
        </p:nvCxnSpPr>
        <p:spPr>
          <a:xfrm flipH="1" flipV="1">
            <a:off x="6984200" y="2679974"/>
            <a:ext cx="1773807" cy="61185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橢圓 127"/>
          <p:cNvSpPr/>
          <p:nvPr/>
        </p:nvSpPr>
        <p:spPr>
          <a:xfrm>
            <a:off x="8748464" y="3219822"/>
            <a:ext cx="360000" cy="288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29" name="直線接點 128"/>
          <p:cNvCxnSpPr>
            <a:stCxn id="131" idx="7"/>
          </p:cNvCxnSpPr>
          <p:nvPr/>
        </p:nvCxnSpPr>
        <p:spPr>
          <a:xfrm flipV="1">
            <a:off x="6084546" y="2771682"/>
            <a:ext cx="376612" cy="32572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橢圓 130"/>
          <p:cNvSpPr/>
          <p:nvPr/>
        </p:nvSpPr>
        <p:spPr>
          <a:xfrm>
            <a:off x="5747019" y="3046944"/>
            <a:ext cx="395440" cy="34455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33" name="直線接點 132"/>
          <p:cNvCxnSpPr>
            <a:endCxn id="135" idx="2"/>
          </p:cNvCxnSpPr>
          <p:nvPr/>
        </p:nvCxnSpPr>
        <p:spPr>
          <a:xfrm flipV="1">
            <a:off x="2514595" y="2265726"/>
            <a:ext cx="2681474" cy="47734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橢圓 134"/>
          <p:cNvSpPr>
            <a:spLocks noChangeAspect="1"/>
          </p:cNvSpPr>
          <p:nvPr/>
        </p:nvSpPr>
        <p:spPr>
          <a:xfrm>
            <a:off x="5196078" y="2175726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38" name="直線接點 137"/>
          <p:cNvCxnSpPr>
            <a:stCxn id="135" idx="6"/>
          </p:cNvCxnSpPr>
          <p:nvPr/>
        </p:nvCxnSpPr>
        <p:spPr>
          <a:xfrm>
            <a:off x="5364089" y="2265735"/>
            <a:ext cx="498093" cy="11389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橢圓 139"/>
          <p:cNvSpPr>
            <a:spLocks noChangeAspect="1"/>
          </p:cNvSpPr>
          <p:nvPr/>
        </p:nvSpPr>
        <p:spPr>
          <a:xfrm>
            <a:off x="5833955" y="2304256"/>
            <a:ext cx="201623" cy="216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42" name="直線接點 141"/>
          <p:cNvCxnSpPr/>
          <p:nvPr/>
        </p:nvCxnSpPr>
        <p:spPr>
          <a:xfrm>
            <a:off x="2514595" y="2771682"/>
            <a:ext cx="1709606" cy="7257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橢圓 144"/>
          <p:cNvSpPr/>
          <p:nvPr/>
        </p:nvSpPr>
        <p:spPr>
          <a:xfrm>
            <a:off x="4249574" y="2679983"/>
            <a:ext cx="288000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46" name="直線接點 145"/>
          <p:cNvCxnSpPr/>
          <p:nvPr/>
        </p:nvCxnSpPr>
        <p:spPr>
          <a:xfrm>
            <a:off x="2483768" y="2873636"/>
            <a:ext cx="1123884" cy="49019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橢圓 148"/>
          <p:cNvSpPr>
            <a:spLocks noChangeAspect="1"/>
          </p:cNvSpPr>
          <p:nvPr/>
        </p:nvSpPr>
        <p:spPr>
          <a:xfrm>
            <a:off x="3632738" y="3255822"/>
            <a:ext cx="235227" cy="252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50" name="直線接點 149"/>
          <p:cNvCxnSpPr/>
          <p:nvPr/>
        </p:nvCxnSpPr>
        <p:spPr>
          <a:xfrm>
            <a:off x="3909536" y="3391497"/>
            <a:ext cx="697873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橢圓 151"/>
          <p:cNvSpPr>
            <a:spLocks noChangeAspect="1"/>
          </p:cNvSpPr>
          <p:nvPr/>
        </p:nvSpPr>
        <p:spPr>
          <a:xfrm>
            <a:off x="4620014" y="3291905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53" name="直線接點 152"/>
          <p:cNvCxnSpPr/>
          <p:nvPr/>
        </p:nvCxnSpPr>
        <p:spPr>
          <a:xfrm>
            <a:off x="4799129" y="3418480"/>
            <a:ext cx="480951" cy="23339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橢圓 154"/>
          <p:cNvSpPr>
            <a:spLocks noChangeAspect="1"/>
          </p:cNvSpPr>
          <p:nvPr/>
        </p:nvSpPr>
        <p:spPr>
          <a:xfrm>
            <a:off x="5292080" y="3591811"/>
            <a:ext cx="239997" cy="25711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56" name="直線接點 155"/>
          <p:cNvCxnSpPr/>
          <p:nvPr/>
        </p:nvCxnSpPr>
        <p:spPr>
          <a:xfrm>
            <a:off x="2483777" y="2873636"/>
            <a:ext cx="1386235" cy="118932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橢圓 157"/>
          <p:cNvSpPr>
            <a:spLocks noChangeAspect="1"/>
          </p:cNvSpPr>
          <p:nvPr/>
        </p:nvSpPr>
        <p:spPr>
          <a:xfrm>
            <a:off x="3870012" y="4043825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59" name="直線接點 158"/>
          <p:cNvCxnSpPr>
            <a:endCxn id="165" idx="2"/>
          </p:cNvCxnSpPr>
          <p:nvPr/>
        </p:nvCxnSpPr>
        <p:spPr>
          <a:xfrm>
            <a:off x="4024038" y="4181977"/>
            <a:ext cx="980010" cy="50627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橢圓 164"/>
          <p:cNvSpPr/>
          <p:nvPr/>
        </p:nvSpPr>
        <p:spPr>
          <a:xfrm>
            <a:off x="5004048" y="4515966"/>
            <a:ext cx="395440" cy="34455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67" name="直線接點 166"/>
          <p:cNvCxnSpPr>
            <a:stCxn id="165" idx="5"/>
          </p:cNvCxnSpPr>
          <p:nvPr/>
        </p:nvCxnSpPr>
        <p:spPr>
          <a:xfrm>
            <a:off x="5341577" y="4810070"/>
            <a:ext cx="190500" cy="33343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接點 170"/>
          <p:cNvCxnSpPr/>
          <p:nvPr/>
        </p:nvCxnSpPr>
        <p:spPr>
          <a:xfrm>
            <a:off x="5423889" y="4731599"/>
            <a:ext cx="988272" cy="16671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橢圓 172"/>
          <p:cNvSpPr>
            <a:spLocks noChangeAspect="1"/>
          </p:cNvSpPr>
          <p:nvPr/>
        </p:nvSpPr>
        <p:spPr>
          <a:xfrm>
            <a:off x="6444208" y="4744928"/>
            <a:ext cx="324000" cy="347103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74" name="直線接點 173"/>
          <p:cNvCxnSpPr/>
          <p:nvPr/>
        </p:nvCxnSpPr>
        <p:spPr>
          <a:xfrm flipV="1">
            <a:off x="6745960" y="4515968"/>
            <a:ext cx="649855" cy="30618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橢圓 176"/>
          <p:cNvSpPr/>
          <p:nvPr/>
        </p:nvSpPr>
        <p:spPr>
          <a:xfrm>
            <a:off x="7339886" y="4167076"/>
            <a:ext cx="499177" cy="425414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78" name="直線接點 177"/>
          <p:cNvCxnSpPr>
            <a:endCxn id="177" idx="2"/>
          </p:cNvCxnSpPr>
          <p:nvPr/>
        </p:nvCxnSpPr>
        <p:spPr>
          <a:xfrm>
            <a:off x="6920155" y="4223826"/>
            <a:ext cx="419731" cy="15595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橢圓 181"/>
          <p:cNvSpPr>
            <a:spLocks noChangeAspect="1"/>
          </p:cNvSpPr>
          <p:nvPr/>
        </p:nvSpPr>
        <p:spPr>
          <a:xfrm>
            <a:off x="6762979" y="4123677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83" name="直線接點 182"/>
          <p:cNvCxnSpPr>
            <a:endCxn id="187" idx="5"/>
          </p:cNvCxnSpPr>
          <p:nvPr/>
        </p:nvCxnSpPr>
        <p:spPr>
          <a:xfrm flipH="1" flipV="1">
            <a:off x="6797642" y="3556712"/>
            <a:ext cx="598167" cy="65696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橢圓 186"/>
          <p:cNvSpPr>
            <a:spLocks noChangeAspect="1"/>
          </p:cNvSpPr>
          <p:nvPr/>
        </p:nvSpPr>
        <p:spPr>
          <a:xfrm>
            <a:off x="6582546" y="3326287"/>
            <a:ext cx="252000" cy="269969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89" name="直線接點 188"/>
          <p:cNvCxnSpPr/>
          <p:nvPr/>
        </p:nvCxnSpPr>
        <p:spPr>
          <a:xfrm flipV="1">
            <a:off x="7728188" y="3714846"/>
            <a:ext cx="228197" cy="47729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橢圓 190"/>
          <p:cNvSpPr>
            <a:spLocks noChangeAspect="1"/>
          </p:cNvSpPr>
          <p:nvPr/>
        </p:nvSpPr>
        <p:spPr>
          <a:xfrm>
            <a:off x="7928732" y="3530196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92" name="直線接點 191"/>
          <p:cNvCxnSpPr/>
          <p:nvPr/>
        </p:nvCxnSpPr>
        <p:spPr>
          <a:xfrm flipV="1">
            <a:off x="7855787" y="4238095"/>
            <a:ext cx="435837" cy="12071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橢圓 196"/>
          <p:cNvSpPr>
            <a:spLocks noChangeAspect="1"/>
          </p:cNvSpPr>
          <p:nvPr/>
        </p:nvSpPr>
        <p:spPr>
          <a:xfrm>
            <a:off x="8280439" y="4088849"/>
            <a:ext cx="252000" cy="269969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198" name="直線接點 197"/>
          <p:cNvCxnSpPr>
            <a:endCxn id="200" idx="1"/>
          </p:cNvCxnSpPr>
          <p:nvPr/>
        </p:nvCxnSpPr>
        <p:spPr>
          <a:xfrm>
            <a:off x="7795384" y="4511218"/>
            <a:ext cx="627925" cy="22017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橢圓 199"/>
          <p:cNvSpPr>
            <a:spLocks noChangeAspect="1"/>
          </p:cNvSpPr>
          <p:nvPr/>
        </p:nvSpPr>
        <p:spPr>
          <a:xfrm>
            <a:off x="8374089" y="4685462"/>
            <a:ext cx="336095" cy="313605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02" name="直線接點 201"/>
          <p:cNvCxnSpPr>
            <a:stCxn id="177" idx="4"/>
          </p:cNvCxnSpPr>
          <p:nvPr/>
        </p:nvCxnSpPr>
        <p:spPr>
          <a:xfrm flipH="1">
            <a:off x="7532368" y="4592488"/>
            <a:ext cx="57098" cy="55101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接點 205"/>
          <p:cNvCxnSpPr/>
          <p:nvPr/>
        </p:nvCxnSpPr>
        <p:spPr>
          <a:xfrm>
            <a:off x="2397359" y="2946201"/>
            <a:ext cx="545421" cy="149894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橢圓 207"/>
          <p:cNvSpPr/>
          <p:nvPr/>
        </p:nvSpPr>
        <p:spPr>
          <a:xfrm>
            <a:off x="2843824" y="4445144"/>
            <a:ext cx="216008" cy="22391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09" name="直線接點 208"/>
          <p:cNvCxnSpPr>
            <a:endCxn id="211" idx="1"/>
          </p:cNvCxnSpPr>
          <p:nvPr/>
        </p:nvCxnSpPr>
        <p:spPr>
          <a:xfrm>
            <a:off x="3029727" y="4614858"/>
            <a:ext cx="661222" cy="485542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橢圓 210"/>
          <p:cNvSpPr>
            <a:spLocks noChangeAspect="1"/>
          </p:cNvSpPr>
          <p:nvPr/>
        </p:nvSpPr>
        <p:spPr>
          <a:xfrm>
            <a:off x="3666350" y="5074038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13" name="直線接點 212"/>
          <p:cNvCxnSpPr>
            <a:endCxn id="216" idx="0"/>
          </p:cNvCxnSpPr>
          <p:nvPr/>
        </p:nvCxnSpPr>
        <p:spPr>
          <a:xfrm>
            <a:off x="2315970" y="2983439"/>
            <a:ext cx="114625" cy="71581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橢圓 215"/>
          <p:cNvSpPr>
            <a:spLocks noChangeAspect="1"/>
          </p:cNvSpPr>
          <p:nvPr/>
        </p:nvSpPr>
        <p:spPr>
          <a:xfrm>
            <a:off x="2346585" y="3699254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18" name="直線接點 217"/>
          <p:cNvCxnSpPr/>
          <p:nvPr/>
        </p:nvCxnSpPr>
        <p:spPr>
          <a:xfrm flipH="1">
            <a:off x="2064842" y="2946210"/>
            <a:ext cx="174393" cy="124593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橢圓 219"/>
          <p:cNvSpPr/>
          <p:nvPr/>
        </p:nvSpPr>
        <p:spPr>
          <a:xfrm>
            <a:off x="1872459" y="4170572"/>
            <a:ext cx="288000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21" name="直線接點 220"/>
          <p:cNvCxnSpPr/>
          <p:nvPr/>
        </p:nvCxnSpPr>
        <p:spPr>
          <a:xfrm>
            <a:off x="2037429" y="4445152"/>
            <a:ext cx="309148" cy="71889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線接點 222"/>
          <p:cNvCxnSpPr>
            <a:stCxn id="5" idx="3"/>
          </p:cNvCxnSpPr>
          <p:nvPr/>
        </p:nvCxnSpPr>
        <p:spPr>
          <a:xfrm flipH="1">
            <a:off x="899593" y="2883602"/>
            <a:ext cx="1276862" cy="195866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橢圓 224"/>
          <p:cNvSpPr>
            <a:spLocks noChangeAspect="1"/>
          </p:cNvSpPr>
          <p:nvPr/>
        </p:nvSpPr>
        <p:spPr>
          <a:xfrm>
            <a:off x="731583" y="4842262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26" name="直線接點 225"/>
          <p:cNvCxnSpPr/>
          <p:nvPr/>
        </p:nvCxnSpPr>
        <p:spPr>
          <a:xfrm>
            <a:off x="860958" y="5022271"/>
            <a:ext cx="77287" cy="22837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直線接點 228"/>
          <p:cNvCxnSpPr>
            <a:stCxn id="5" idx="3"/>
          </p:cNvCxnSpPr>
          <p:nvPr/>
        </p:nvCxnSpPr>
        <p:spPr>
          <a:xfrm flipH="1">
            <a:off x="1016684" y="2883602"/>
            <a:ext cx="1159773" cy="102753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橢圓 231"/>
          <p:cNvSpPr/>
          <p:nvPr/>
        </p:nvSpPr>
        <p:spPr>
          <a:xfrm>
            <a:off x="755593" y="3890228"/>
            <a:ext cx="288000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33" name="直線接點 232"/>
          <p:cNvCxnSpPr>
            <a:stCxn id="232" idx="3"/>
          </p:cNvCxnSpPr>
          <p:nvPr/>
        </p:nvCxnSpPr>
        <p:spPr>
          <a:xfrm flipH="1">
            <a:off x="9320" y="4117467"/>
            <a:ext cx="788459" cy="106651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線接點 235"/>
          <p:cNvCxnSpPr>
            <a:endCxn id="238" idx="7"/>
          </p:cNvCxnSpPr>
          <p:nvPr/>
        </p:nvCxnSpPr>
        <p:spPr>
          <a:xfrm flipH="1">
            <a:off x="874149" y="2807971"/>
            <a:ext cx="1263349" cy="39826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橢圓 237"/>
          <p:cNvSpPr/>
          <p:nvPr/>
        </p:nvSpPr>
        <p:spPr>
          <a:xfrm>
            <a:off x="689767" y="3173441"/>
            <a:ext cx="216008" cy="22391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40" name="直線接點 239"/>
          <p:cNvCxnSpPr>
            <a:stCxn id="238" idx="3"/>
          </p:cNvCxnSpPr>
          <p:nvPr/>
        </p:nvCxnSpPr>
        <p:spPr>
          <a:xfrm flipH="1">
            <a:off x="9311" y="3364566"/>
            <a:ext cx="712089" cy="58892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直線接點 242"/>
          <p:cNvCxnSpPr>
            <a:stCxn id="5" idx="2"/>
            <a:endCxn id="245" idx="7"/>
          </p:cNvCxnSpPr>
          <p:nvPr/>
        </p:nvCxnSpPr>
        <p:spPr>
          <a:xfrm flipH="1">
            <a:off x="102318" y="2767245"/>
            <a:ext cx="2021419" cy="82495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橢圓 244"/>
          <p:cNvSpPr>
            <a:spLocks noChangeAspect="1"/>
          </p:cNvSpPr>
          <p:nvPr/>
        </p:nvSpPr>
        <p:spPr>
          <a:xfrm>
            <a:off x="-41101" y="2823371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47" name="直線接點 246"/>
          <p:cNvCxnSpPr>
            <a:stCxn id="5" idx="2"/>
          </p:cNvCxnSpPr>
          <p:nvPr/>
        </p:nvCxnSpPr>
        <p:spPr>
          <a:xfrm flipH="1" flipV="1">
            <a:off x="228994" y="2600918"/>
            <a:ext cx="1894734" cy="16632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橢圓 249"/>
          <p:cNvSpPr/>
          <p:nvPr/>
        </p:nvSpPr>
        <p:spPr>
          <a:xfrm>
            <a:off x="18913" y="2482187"/>
            <a:ext cx="216008" cy="22391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51" name="直線接點 250"/>
          <p:cNvCxnSpPr>
            <a:stCxn id="5" idx="1"/>
          </p:cNvCxnSpPr>
          <p:nvPr/>
        </p:nvCxnSpPr>
        <p:spPr>
          <a:xfrm flipH="1" flipV="1">
            <a:off x="1259634" y="2474477"/>
            <a:ext cx="916822" cy="17641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橢圓 252"/>
          <p:cNvSpPr>
            <a:spLocks noChangeAspect="1"/>
          </p:cNvSpPr>
          <p:nvPr/>
        </p:nvSpPr>
        <p:spPr>
          <a:xfrm>
            <a:off x="1089904" y="2379623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54" name="直線接點 253"/>
          <p:cNvCxnSpPr>
            <a:stCxn id="253" idx="2"/>
          </p:cNvCxnSpPr>
          <p:nvPr/>
        </p:nvCxnSpPr>
        <p:spPr>
          <a:xfrm flipH="1" flipV="1">
            <a:off x="-17229" y="1780939"/>
            <a:ext cx="1107124" cy="68869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接點 255"/>
          <p:cNvCxnSpPr>
            <a:stCxn id="5" idx="1"/>
          </p:cNvCxnSpPr>
          <p:nvPr/>
        </p:nvCxnSpPr>
        <p:spPr>
          <a:xfrm flipH="1" flipV="1">
            <a:off x="860949" y="1992339"/>
            <a:ext cx="1315506" cy="65854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橢圓 257"/>
          <p:cNvSpPr/>
          <p:nvPr/>
        </p:nvSpPr>
        <p:spPr>
          <a:xfrm>
            <a:off x="588932" y="1821664"/>
            <a:ext cx="264939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59" name="直線接點 258"/>
          <p:cNvCxnSpPr>
            <a:stCxn id="258" idx="1"/>
          </p:cNvCxnSpPr>
          <p:nvPr/>
        </p:nvCxnSpPr>
        <p:spPr>
          <a:xfrm flipH="1" flipV="1">
            <a:off x="9312" y="849969"/>
            <a:ext cx="618418" cy="101068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直線接點 260"/>
          <p:cNvCxnSpPr>
            <a:stCxn id="5" idx="1"/>
          </p:cNvCxnSpPr>
          <p:nvPr/>
        </p:nvCxnSpPr>
        <p:spPr>
          <a:xfrm flipH="1" flipV="1">
            <a:off x="556953" y="876435"/>
            <a:ext cx="1619502" cy="1774453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橢圓 262"/>
          <p:cNvSpPr>
            <a:spLocks noChangeAspect="1"/>
          </p:cNvSpPr>
          <p:nvPr/>
        </p:nvSpPr>
        <p:spPr>
          <a:xfrm>
            <a:off x="389182" y="706647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64" name="直線接點 263"/>
          <p:cNvCxnSpPr>
            <a:endCxn id="266" idx="4"/>
          </p:cNvCxnSpPr>
          <p:nvPr/>
        </p:nvCxnSpPr>
        <p:spPr>
          <a:xfrm flipV="1">
            <a:off x="550822" y="159783"/>
            <a:ext cx="387414" cy="570346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橢圓 265"/>
          <p:cNvSpPr>
            <a:spLocks noChangeAspect="1"/>
          </p:cNvSpPr>
          <p:nvPr/>
        </p:nvSpPr>
        <p:spPr>
          <a:xfrm>
            <a:off x="854235" y="-20219"/>
            <a:ext cx="168019" cy="180000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cxnSp>
        <p:nvCxnSpPr>
          <p:cNvPr id="268" name="直線接點 267"/>
          <p:cNvCxnSpPr>
            <a:stCxn id="5" idx="0"/>
          </p:cNvCxnSpPr>
          <p:nvPr/>
        </p:nvCxnSpPr>
        <p:spPr>
          <a:xfrm flipH="1" flipV="1">
            <a:off x="1514187" y="1322490"/>
            <a:ext cx="789562" cy="128020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橢圓 273"/>
          <p:cNvSpPr/>
          <p:nvPr/>
        </p:nvSpPr>
        <p:spPr>
          <a:xfrm>
            <a:off x="1316814" y="1056263"/>
            <a:ext cx="288000" cy="266227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/>
          </a:p>
        </p:txBody>
      </p:sp>
      <p:sp>
        <p:nvSpPr>
          <p:cNvPr id="277" name="Rectangle 1">
            <a:extLst>
              <a:ext uri="{FF2B5EF4-FFF2-40B4-BE49-F238E27FC236}">
                <a16:creationId xmlns:a16="http://schemas.microsoft.com/office/drawing/2014/main" id="{ECE0B185-3736-4C83-A973-73FB0A7690C0}"/>
              </a:ext>
            </a:extLst>
          </p:cNvPr>
          <p:cNvSpPr/>
          <p:nvPr/>
        </p:nvSpPr>
        <p:spPr>
          <a:xfrm>
            <a:off x="-41104" y="936209"/>
            <a:ext cx="9220504" cy="3448245"/>
          </a:xfrm>
          <a:prstGeom prst="rect">
            <a:avLst/>
          </a:prstGeom>
          <a:solidFill>
            <a:srgbClr val="7030A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r>
              <a:rPr lang="zh-TW" altLang="en-US" sz="54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所有消費都有點數回饋！</a:t>
            </a:r>
            <a:endParaRPr lang="en-US" sz="54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87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2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2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2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25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2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2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25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2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2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25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50"/>
                            </p:stCondLst>
                            <p:childTnLst>
                              <p:par>
                                <p:cTn id="3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4" grpId="0" animBg="1"/>
      <p:bldP spid="39" grpId="0" animBg="1"/>
      <p:bldP spid="43" grpId="0" animBg="1"/>
      <p:bldP spid="47" grpId="0" animBg="1"/>
      <p:bldP spid="54" grpId="0" animBg="1"/>
      <p:bldP spid="61" grpId="0" animBg="1"/>
      <p:bldP spid="68" grpId="0" animBg="1"/>
      <p:bldP spid="76" grpId="0" animBg="1"/>
      <p:bldP spid="80" grpId="0" animBg="1"/>
      <p:bldP spid="85" grpId="0" animBg="1"/>
      <p:bldP spid="90" grpId="0" animBg="1"/>
      <p:bldP spid="95" grpId="0" animBg="1"/>
      <p:bldP spid="98" grpId="0" animBg="1"/>
      <p:bldP spid="102" grpId="0" animBg="1"/>
      <p:bldP spid="109" grpId="0" animBg="1"/>
      <p:bldP spid="114" grpId="0" animBg="1"/>
      <p:bldP spid="119" grpId="0" animBg="1"/>
      <p:bldP spid="124" grpId="0" animBg="1"/>
      <p:bldP spid="128" grpId="0" animBg="1"/>
      <p:bldP spid="131" grpId="0" animBg="1"/>
      <p:bldP spid="135" grpId="0" animBg="1"/>
      <p:bldP spid="140" grpId="0" animBg="1"/>
      <p:bldP spid="145" grpId="0" animBg="1"/>
      <p:bldP spid="149" grpId="0" animBg="1"/>
      <p:bldP spid="152" grpId="0" animBg="1"/>
      <p:bldP spid="155" grpId="0" animBg="1"/>
      <p:bldP spid="158" grpId="0" animBg="1"/>
      <p:bldP spid="165" grpId="0" animBg="1"/>
      <p:bldP spid="173" grpId="0" animBg="1"/>
      <p:bldP spid="177" grpId="0" animBg="1"/>
      <p:bldP spid="182" grpId="0" animBg="1"/>
      <p:bldP spid="187" grpId="0" animBg="1"/>
      <p:bldP spid="191" grpId="0" animBg="1"/>
      <p:bldP spid="197" grpId="0" animBg="1"/>
      <p:bldP spid="200" grpId="0" animBg="1"/>
      <p:bldP spid="208" grpId="0" animBg="1"/>
      <p:bldP spid="211" grpId="0" animBg="1"/>
      <p:bldP spid="216" grpId="0" animBg="1"/>
      <p:bldP spid="220" grpId="0" animBg="1"/>
      <p:bldP spid="225" grpId="0" animBg="1"/>
      <p:bldP spid="232" grpId="0" animBg="1"/>
      <p:bldP spid="238" grpId="0" animBg="1"/>
      <p:bldP spid="245" grpId="0" animBg="1"/>
      <p:bldP spid="250" grpId="0" animBg="1"/>
      <p:bldP spid="253" grpId="0" animBg="1"/>
      <p:bldP spid="258" grpId="0" animBg="1"/>
      <p:bldP spid="263" grpId="0" animBg="1"/>
      <p:bldP spid="266" grpId="0" animBg="1"/>
      <p:bldP spid="274" grpId="0" animBg="1"/>
      <p:bldP spid="2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1CD4EBF1-6536-43B6-BB98-940DA662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" y="-4763"/>
            <a:ext cx="9136857" cy="5132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1C5E6E-6845-41C3-91CE-5C345C240051}"/>
              </a:ext>
            </a:extLst>
          </p:cNvPr>
          <p:cNvSpPr/>
          <p:nvPr/>
        </p:nvSpPr>
        <p:spPr>
          <a:xfrm>
            <a:off x="-36512" y="-12"/>
            <a:ext cx="9180512" cy="5164050"/>
          </a:xfrm>
          <a:prstGeom prst="rect">
            <a:avLst/>
          </a:prstGeom>
          <a:solidFill>
            <a:srgbClr val="B381D9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CC551D-8A11-471B-8916-064738138467}"/>
              </a:ext>
            </a:extLst>
          </p:cNvPr>
          <p:cNvCxnSpPr>
            <a:cxnSpLocks/>
          </p:cNvCxnSpPr>
          <p:nvPr/>
        </p:nvCxnSpPr>
        <p:spPr>
          <a:xfrm>
            <a:off x="5728096" y="4371950"/>
            <a:ext cx="3415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AB4F2B8-8993-42D4-8499-1E669D419E77}"/>
              </a:ext>
            </a:extLst>
          </p:cNvPr>
          <p:cNvCxnSpPr>
            <a:cxnSpLocks/>
          </p:cNvCxnSpPr>
          <p:nvPr/>
        </p:nvCxnSpPr>
        <p:spPr>
          <a:xfrm>
            <a:off x="3571" y="4371950"/>
            <a:ext cx="341590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806"/>
          <a:stretch/>
        </p:blipFill>
        <p:spPr>
          <a:xfrm>
            <a:off x="2195736" y="1851672"/>
            <a:ext cx="4464496" cy="3312366"/>
          </a:xfrm>
          <a:prstGeom prst="rect">
            <a:avLst/>
          </a:prstGeom>
        </p:spPr>
      </p:pic>
      <p:sp>
        <p:nvSpPr>
          <p:cNvPr id="4" name="向下箭號 3"/>
          <p:cNvSpPr/>
          <p:nvPr/>
        </p:nvSpPr>
        <p:spPr>
          <a:xfrm rot="18354107">
            <a:off x="2422437" y="2493337"/>
            <a:ext cx="1146984" cy="1192568"/>
          </a:xfrm>
          <a:prstGeom prst="down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Y</a:t>
            </a: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站</a:t>
            </a:r>
          </a:p>
        </p:txBody>
      </p:sp>
      <p:sp>
        <p:nvSpPr>
          <p:cNvPr id="10" name="向下箭號 9"/>
          <p:cNvSpPr/>
          <p:nvPr/>
        </p:nvSpPr>
        <p:spPr>
          <a:xfrm rot="21148709">
            <a:off x="3495146" y="1792769"/>
            <a:ext cx="1145215" cy="1231329"/>
          </a:xfrm>
          <a:prstGeom prst="down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P</a:t>
            </a: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站</a:t>
            </a:r>
          </a:p>
        </p:txBody>
      </p:sp>
      <p:sp>
        <p:nvSpPr>
          <p:cNvPr id="11" name="向下箭號 10"/>
          <p:cNvSpPr/>
          <p:nvPr/>
        </p:nvSpPr>
        <p:spPr>
          <a:xfrm rot="2453598">
            <a:off x="4809164" y="2041982"/>
            <a:ext cx="1181856" cy="1210683"/>
          </a:xfrm>
          <a:prstGeom prst="downArrow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spcCol="0" rtlCol="0" anchor="ctr"/>
          <a:lstStyle/>
          <a:p>
            <a:pPr algn="ctr"/>
            <a:r>
              <a:rPr lang="en-US" altLang="zh-TW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R</a:t>
            </a:r>
          </a:p>
          <a:p>
            <a:pPr algn="ctr"/>
            <a:r>
              <a:rPr lang="zh-TW" altLang="en-US" sz="32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站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86058" y="-20538"/>
            <a:ext cx="8538470" cy="1754324"/>
          </a:xfrm>
          <a:prstGeom prst="rect">
            <a:avLst/>
          </a:prstGeom>
          <a:noFill/>
        </p:spPr>
        <p:txBody>
          <a:bodyPr wrap="square" lIns="91420" tIns="45710" rIns="91420" bIns="45710" rtlCol="0">
            <a:spAutoFit/>
          </a:bodyPr>
          <a:lstStyle/>
          <a:p>
            <a:r>
              <a:rPr lang="zh-TW" alt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在網購普及的時代，</a:t>
            </a:r>
            <a:endParaRPr lang="en-US" altLang="zh-TW" sz="5400" b="1" dirty="0">
              <a:solidFill>
                <a:schemeClr val="accent2">
                  <a:lumMod val="20000"/>
                  <a:lumOff val="8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5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許多入口網站可以選擇。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CE0B185-3736-4C83-A973-73FB0A7690C0}"/>
              </a:ext>
            </a:extLst>
          </p:cNvPr>
          <p:cNvSpPr/>
          <p:nvPr/>
        </p:nvSpPr>
        <p:spPr>
          <a:xfrm>
            <a:off x="-25705" y="861360"/>
            <a:ext cx="9158897" cy="3474264"/>
          </a:xfrm>
          <a:prstGeom prst="rect">
            <a:avLst/>
          </a:prstGeom>
          <a:solidFill>
            <a:srgbClr val="7030A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r>
              <a:rPr lang="zh-TW" altLang="en-US" sz="5400" b="1" dirty="0">
                <a:solidFill>
                  <a:srgbClr val="FF99CC"/>
                </a:solidFill>
                <a:latin typeface="微軟正黑體" pitchFamily="34" charset="-120"/>
                <a:ea typeface="微軟正黑體" pitchFamily="34" charset="-120"/>
              </a:rPr>
              <a:t>讓我們看看美安為什麼不同！</a:t>
            </a:r>
            <a:endParaRPr lang="en-US" sz="5400" b="1" dirty="0">
              <a:solidFill>
                <a:srgbClr val="FF99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10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片 5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8" name="文字方塊 57"/>
          <p:cNvSpPr txBox="1"/>
          <p:nvPr/>
        </p:nvSpPr>
        <p:spPr>
          <a:xfrm>
            <a:off x="2195736" y="2283725"/>
            <a:ext cx="6480720" cy="1323439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zh-TW" altLang="en-US" sz="8000" b="1" dirty="0">
                <a:solidFill>
                  <a:srgbClr val="7B0CA8"/>
                </a:solidFill>
                <a:latin typeface="微軟正黑體" pitchFamily="34" charset="-120"/>
                <a:ea typeface="微軟正黑體" pitchFamily="34" charset="-120"/>
              </a:rPr>
              <a:t>好康報報</a:t>
            </a:r>
          </a:p>
        </p:txBody>
      </p:sp>
    </p:spTree>
    <p:extLst>
      <p:ext uri="{BB962C8B-B14F-4D97-AF65-F5344CB8AC3E}">
        <p14:creationId xmlns:p14="http://schemas.microsoft.com/office/powerpoint/2010/main" val="38940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619672" y="2931790"/>
            <a:ext cx="6400800" cy="131445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389" tIns="91389" rIns="91389" bIns="91389" anchor="t" anchorCtr="0">
            <a:noAutofit/>
          </a:bodyPr>
          <a:lstStyle/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389" tIns="91389" rIns="91389" bIns="91389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grpSp>
        <p:nvGrpSpPr>
          <p:cNvPr id="56" name="Google Shape;56;p13"/>
          <p:cNvGrpSpPr/>
          <p:nvPr/>
        </p:nvGrpSpPr>
        <p:grpSpPr>
          <a:xfrm>
            <a:off x="0" y="1"/>
            <a:ext cx="9144000" cy="5182508"/>
            <a:chOff x="0" y="0"/>
            <a:chExt cx="9144000" cy="5182508"/>
          </a:xfrm>
        </p:grpSpPr>
        <p:pic>
          <p:nvPicPr>
            <p:cNvPr id="57" name="Google Shape;5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" name="Google Shape;58;p13"/>
            <p:cNvGrpSpPr/>
            <p:nvPr/>
          </p:nvGrpSpPr>
          <p:grpSpPr>
            <a:xfrm>
              <a:off x="0" y="2367500"/>
              <a:ext cx="5941845" cy="2815008"/>
              <a:chOff x="0" y="2367500"/>
              <a:chExt cx="5941845" cy="2815008"/>
            </a:xfrm>
          </p:grpSpPr>
          <p:sp>
            <p:nvSpPr>
              <p:cNvPr id="59" name="Google Shape;59;p13"/>
              <p:cNvSpPr/>
              <p:nvPr/>
            </p:nvSpPr>
            <p:spPr>
              <a:xfrm>
                <a:off x="0" y="3475975"/>
                <a:ext cx="5941845" cy="1706533"/>
              </a:xfrm>
              <a:prstGeom prst="rect">
                <a:avLst/>
              </a:prstGeom>
              <a:solidFill>
                <a:srgbClr val="FF7F00">
                  <a:alpha val="80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995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60;p13"/>
              <p:cNvSpPr txBox="1"/>
              <p:nvPr/>
            </p:nvSpPr>
            <p:spPr>
              <a:xfrm>
                <a:off x="235500" y="2367500"/>
                <a:ext cx="2588400" cy="76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defTabSz="913995">
                  <a:buClr>
                    <a:srgbClr val="000000"/>
                  </a:buClr>
                </a:pPr>
                <a:r>
                  <a:rPr lang="en-US" altLang="zh-TW" sz="4800" b="1" kern="0">
                    <a:solidFill>
                      <a:srgbClr val="CC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NT$450</a:t>
                </a:r>
                <a:endParaRPr sz="4800" b="1" kern="0">
                  <a:solidFill>
                    <a:srgbClr val="CC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61" name="Google Shape;61;p13"/>
              <p:cNvSpPr txBox="1"/>
              <p:nvPr/>
            </p:nvSpPr>
            <p:spPr>
              <a:xfrm>
                <a:off x="275325" y="3087775"/>
                <a:ext cx="2260500" cy="388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defTabSz="913995">
                  <a:buClr>
                    <a:srgbClr val="000000"/>
                  </a:buClr>
                </a:pPr>
                <a:r>
                  <a:rPr lang="en-US" altLang="zh-TW" b="1" kern="0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3</a:t>
                </a:r>
                <a:r>
                  <a:rPr lang="zh-TW" altLang="en-US" b="1" kern="0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折  原價</a:t>
                </a:r>
                <a:r>
                  <a:rPr lang="en-US" altLang="zh-TW" b="1" kern="0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$1491</a:t>
                </a:r>
                <a:endParaRPr b="1" ker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62" name="Google Shape;62;p13"/>
              <p:cNvCxnSpPr/>
              <p:nvPr/>
            </p:nvCxnSpPr>
            <p:spPr>
              <a:xfrm>
                <a:off x="1415750" y="3311788"/>
                <a:ext cx="615600" cy="21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63" name="Google Shape;63;p1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33450" y="4402180"/>
                <a:ext cx="2408074" cy="6898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4" name="Google Shape;64;p13"/>
              <p:cNvSpPr txBox="1"/>
              <p:nvPr/>
            </p:nvSpPr>
            <p:spPr>
              <a:xfrm>
                <a:off x="152400" y="4323930"/>
                <a:ext cx="2181000" cy="66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defTabSz="913995">
                  <a:buClr>
                    <a:srgbClr val="000000"/>
                  </a:buClr>
                </a:pPr>
                <a:r>
                  <a:rPr lang="en-US" altLang="zh-TW" sz="4400" b="1" kern="0" dirty="0">
                    <a:solidFill>
                      <a:srgbClr val="262525"/>
                    </a:solidFill>
                    <a:cs typeface="Arial"/>
                    <a:sym typeface="Arial"/>
                  </a:rPr>
                  <a:t>IBV</a:t>
                </a:r>
                <a:r>
                  <a:rPr lang="zh-TW" altLang="en-US" sz="1000" b="1" kern="0" dirty="0">
                    <a:solidFill>
                      <a:srgbClr val="262525"/>
                    </a:solidFill>
                    <a:cs typeface="Arial"/>
                    <a:sym typeface="Arial"/>
                  </a:rPr>
                  <a:t> </a:t>
                </a:r>
                <a:r>
                  <a:rPr lang="zh-TW" altLang="en-US" sz="1000" b="1" kern="0" dirty="0">
                    <a:solidFill>
                      <a:srgbClr val="2E2D2D"/>
                    </a:solidFill>
                    <a:cs typeface="Arial"/>
                    <a:sym typeface="Arial"/>
                  </a:rPr>
                  <a:t> </a:t>
                </a:r>
                <a:r>
                  <a:rPr lang="en-US" altLang="zh-TW" sz="4400" b="1" kern="0" dirty="0">
                    <a:solidFill>
                      <a:srgbClr val="FFFFFF"/>
                    </a:solidFill>
                    <a:cs typeface="Arial"/>
                    <a:sym typeface="Arial"/>
                  </a:rPr>
                  <a:t>2%</a:t>
                </a:r>
                <a:endParaRPr sz="4400" b="1" kern="0" dirty="0">
                  <a:solidFill>
                    <a:srgbClr val="FFFFFF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5" name="Google Shape;65;p13"/>
              <p:cNvSpPr txBox="1"/>
              <p:nvPr/>
            </p:nvSpPr>
            <p:spPr>
              <a:xfrm>
                <a:off x="4719600" y="4465505"/>
                <a:ext cx="1129800" cy="572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3995">
                  <a:buClr>
                    <a:srgbClr val="000000"/>
                  </a:buClr>
                </a:pPr>
                <a:r>
                  <a:rPr lang="en-US" altLang="zh-TW" sz="4400" b="1" kern="0">
                    <a:solidFill>
                      <a:srgbClr val="FFFFFF"/>
                    </a:solidFill>
                    <a:cs typeface="Arial"/>
                    <a:sym typeface="Arial"/>
                  </a:rPr>
                  <a:t>3%</a:t>
                </a:r>
                <a:endParaRPr sz="4400" b="1" kern="0">
                  <a:solidFill>
                    <a:srgbClr val="FFFFFF"/>
                  </a:solidFill>
                  <a:cs typeface="Arial"/>
                  <a:sym typeface="Arial"/>
                </a:endParaRPr>
              </a:p>
            </p:txBody>
          </p:sp>
          <p:pic>
            <p:nvPicPr>
              <p:cNvPr id="66" name="Google Shape;66;p13"/>
              <p:cNvPicPr preferRelativeResize="0"/>
              <p:nvPr/>
            </p:nvPicPr>
            <p:blipFill rotWithShape="1">
              <a:blip r:embed="rId5">
                <a:alphaModFix/>
              </a:blip>
              <a:srcRect b="33744"/>
              <a:stretch/>
            </p:blipFill>
            <p:spPr>
              <a:xfrm>
                <a:off x="293233" y="3571691"/>
                <a:ext cx="4782823" cy="9442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" name="Google Shape;67;p13"/>
            <p:cNvSpPr txBox="1"/>
            <p:nvPr/>
          </p:nvSpPr>
          <p:spPr>
            <a:xfrm>
              <a:off x="210850" y="827325"/>
              <a:ext cx="22674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913995">
                <a:buClr>
                  <a:srgbClr val="000000"/>
                </a:buClr>
              </a:pPr>
              <a:r>
                <a:rPr lang="zh-TW" altLang="en-US" sz="4800" b="1" kern="0" dirty="0">
                  <a:solidFill>
                    <a:srgbClr val="CC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敘香園</a:t>
              </a:r>
              <a:endParaRPr sz="4800" b="1" kern="0" dirty="0">
                <a:solidFill>
                  <a:srgbClr val="CC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8" name="Google Shape;68;p13"/>
            <p:cNvSpPr txBox="1"/>
            <p:nvPr/>
          </p:nvSpPr>
          <p:spPr>
            <a:xfrm>
              <a:off x="225225" y="1562025"/>
              <a:ext cx="2541000" cy="72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defTabSz="913995">
                <a:buClr>
                  <a:srgbClr val="000000"/>
                </a:buClr>
              </a:pPr>
              <a:r>
                <a:rPr lang="zh-TW" altLang="en-US" sz="2800" b="1" ker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經典港式飲茶</a:t>
              </a:r>
              <a:endParaRPr sz="28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defTabSz="913995">
                <a:buClr>
                  <a:srgbClr val="000000"/>
                </a:buClr>
              </a:pPr>
              <a:r>
                <a:rPr lang="zh-TW" altLang="en-US" sz="2800" b="1" kern="0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雙人套餐</a:t>
              </a:r>
              <a:endParaRPr sz="2800" b="1" kern="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3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716016" y="3688556"/>
            <a:ext cx="2686199" cy="90794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Android</a:t>
            </a:r>
            <a:r>
              <a:rPr kumimoji="1" lang="zh-TW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手機</a:t>
            </a:r>
            <a:endParaRPr kumimoji="1" lang="en-US" altLang="zh-TW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Verdana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NT$999</a:t>
            </a:r>
            <a:r>
              <a:rPr kumimoji="1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吃到</a:t>
            </a:r>
            <a:r>
              <a:rPr kumimoji="1" lang="zh-TW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飽</a:t>
            </a:r>
            <a:r>
              <a:rPr kumimoji="1" lang="zh-TW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 </a:t>
            </a:r>
            <a:endParaRPr kumimoji="1" lang="en-US" altLang="zh-TW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uLnTx/>
              <a:uFillTx/>
              <a:latin typeface="Verdana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91680" y="3619500"/>
            <a:ext cx="2734865" cy="10618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iPhone XS/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XS Max</a:t>
            </a: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最高折價</a:t>
            </a:r>
            <a:endParaRPr kumimoji="1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Verdana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NT$5,000</a:t>
            </a: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Verdana"/>
                <a:ea typeface="微軟正黑體" panose="020B0604030504040204" pitchFamily="34" charset="-120"/>
                <a:cs typeface="+mn-cs"/>
              </a:rPr>
              <a:t>元</a:t>
            </a:r>
          </a:p>
        </p:txBody>
      </p:sp>
      <p:sp>
        <p:nvSpPr>
          <p:cNvPr id="19" name="標題 2"/>
          <p:cNvSpPr>
            <a:spLocks noGrp="1"/>
          </p:cNvSpPr>
          <p:nvPr>
            <p:ph type="title"/>
          </p:nvPr>
        </p:nvSpPr>
        <p:spPr>
          <a:xfrm>
            <a:off x="2123728" y="-434529"/>
            <a:ext cx="5616624" cy="113407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TW" altLang="en-US" sz="4400" dirty="0">
                <a:solidFill>
                  <a:srgbClr val="FF0000"/>
                </a:solidFill>
                <a:effectLst/>
              </a:rPr>
              <a:t>美安社群專屬優惠</a:t>
            </a:r>
          </a:p>
        </p:txBody>
      </p:sp>
      <p:pic>
        <p:nvPicPr>
          <p:cNvPr id="1126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71501"/>
            <a:ext cx="1864519" cy="3080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r="14584" b="8594"/>
          <a:stretch>
            <a:fillRect/>
          </a:stretch>
        </p:blipFill>
        <p:spPr bwMode="auto">
          <a:xfrm>
            <a:off x="4864894" y="714376"/>
            <a:ext cx="2609850" cy="277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3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0182.TWADDCN\Desktop\未命名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書卷 (水平) 6"/>
          <p:cNvSpPr/>
          <p:nvPr/>
        </p:nvSpPr>
        <p:spPr>
          <a:xfrm rot="749215">
            <a:off x="2796969" y="3634115"/>
            <a:ext cx="2872722" cy="1213168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本月最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</a:p>
        </p:txBody>
      </p:sp>
    </p:spTree>
    <p:extLst>
      <p:ext uri="{BB962C8B-B14F-4D97-AF65-F5344CB8AC3E}">
        <p14:creationId xmlns:p14="http://schemas.microsoft.com/office/powerpoint/2010/main" val="24077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PPT_美安底圖_v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9" y="0"/>
            <a:ext cx="9134515" cy="5143500"/>
          </a:xfrm>
          <a:prstGeom prst="rect">
            <a:avLst/>
          </a:prstGeom>
        </p:spPr>
      </p:pic>
      <p:pic>
        <p:nvPicPr>
          <p:cNvPr id="1027" name="Picture 3" descr="R:\●●_Marketing  Team\●☆_設計檔\LOGO\LOGO-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408" y="136888"/>
            <a:ext cx="1522464" cy="1498757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4659982"/>
            <a:ext cx="450172" cy="483518"/>
          </a:xfrm>
          <a:prstGeom prst="rect">
            <a:avLst/>
          </a:prstGeom>
        </p:spPr>
      </p:pic>
      <p:sp>
        <p:nvSpPr>
          <p:cNvPr id="9" name="書卷 (水平) 8"/>
          <p:cNvSpPr/>
          <p:nvPr/>
        </p:nvSpPr>
        <p:spPr>
          <a:xfrm rot="800479">
            <a:off x="1072806" y="2886226"/>
            <a:ext cx="2872722" cy="121316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本月最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</a:p>
        </p:txBody>
      </p:sp>
    </p:spTree>
    <p:extLst>
      <p:ext uri="{BB962C8B-B14F-4D97-AF65-F5344CB8AC3E}">
        <p14:creationId xmlns:p14="http://schemas.microsoft.com/office/powerpoint/2010/main" val="154912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Z:\靜宜\美安堅果日記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89" y="0"/>
            <a:ext cx="9225209" cy="51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書卷 (水平) 5"/>
          <p:cNvSpPr/>
          <p:nvPr/>
        </p:nvSpPr>
        <p:spPr>
          <a:xfrm rot="945922">
            <a:off x="108053" y="2058743"/>
            <a:ext cx="2872722" cy="1213168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本月最</a:t>
            </a:r>
            <a:r>
              <a:rPr lang="zh-TW" altLang="en-US" sz="4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</a:p>
        </p:txBody>
      </p:sp>
    </p:spTree>
    <p:extLst>
      <p:ext uri="{BB962C8B-B14F-4D97-AF65-F5344CB8AC3E}">
        <p14:creationId xmlns:p14="http://schemas.microsoft.com/office/powerpoint/2010/main" val="39096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12"/>
            <a:ext cx="9144000" cy="515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網路夥伴商店\201811 領導者訓練大會\一頁簡報\全\美安大會簡報 - iCar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80512" cy="5143500"/>
          </a:xfrm>
          <a:prstGeom prst="rect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algn="ctr" defTabSz="685630"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6F3F28-25A8-4E20-83C7-12F88E7C28D0}"/>
              </a:ext>
            </a:extLst>
          </p:cNvPr>
          <p:cNvCxnSpPr>
            <a:cxnSpLocks/>
          </p:cNvCxnSpPr>
          <p:nvPr/>
        </p:nvCxnSpPr>
        <p:spPr>
          <a:xfrm>
            <a:off x="7010400" y="0"/>
            <a:ext cx="1371600" cy="1371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1879BF-80CB-413D-9BC1-C05963A116D7}"/>
              </a:ext>
            </a:extLst>
          </p:cNvPr>
          <p:cNvCxnSpPr>
            <a:cxnSpLocks/>
          </p:cNvCxnSpPr>
          <p:nvPr/>
        </p:nvCxnSpPr>
        <p:spPr>
          <a:xfrm>
            <a:off x="7626848" y="1"/>
            <a:ext cx="497979" cy="49797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354CBC-26FA-4C5C-B91C-AD6F2AE53BC2}"/>
              </a:ext>
            </a:extLst>
          </p:cNvPr>
          <p:cNvCxnSpPr>
            <a:cxnSpLocks/>
          </p:cNvCxnSpPr>
          <p:nvPr/>
        </p:nvCxnSpPr>
        <p:spPr>
          <a:xfrm>
            <a:off x="550080" y="4720958"/>
            <a:ext cx="418759" cy="41875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6F6E02B-7F30-40ED-9667-2C98864546BE}"/>
              </a:ext>
            </a:extLst>
          </p:cNvPr>
          <p:cNvCxnSpPr>
            <a:cxnSpLocks/>
          </p:cNvCxnSpPr>
          <p:nvPr/>
        </p:nvCxnSpPr>
        <p:spPr>
          <a:xfrm>
            <a:off x="292905" y="3847277"/>
            <a:ext cx="1296233" cy="1296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/>
          <p:nvPr/>
        </p:nvSpPr>
        <p:spPr>
          <a:xfrm>
            <a:off x="522208" y="123478"/>
            <a:ext cx="4440456" cy="1754322"/>
          </a:xfrm>
          <a:prstGeom prst="rect">
            <a:avLst/>
          </a:prstGeom>
          <a:noFill/>
          <a:ln w="31750" cmpd="thickThin">
            <a:noFill/>
            <a:prstDash val="sysDot"/>
          </a:ln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600" b="1" dirty="0">
                <a:solidFill>
                  <a:srgbClr val="FF66FF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  <a:endParaRPr lang="en-US" altLang="zh-TW" sz="3600" b="1" dirty="0">
              <a:solidFill>
                <a:srgbClr val="FF66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TW.SHOP.COM</a:t>
            </a:r>
          </a:p>
          <a:p>
            <a:r>
              <a:rPr lang="zh-TW" altLang="en-US" sz="3600" b="1" dirty="0">
                <a:solidFill>
                  <a:srgbClr val="FF66FF"/>
                </a:solidFill>
                <a:latin typeface="微軟正黑體" pitchFamily="34" charset="-120"/>
                <a:ea typeface="微軟正黑體" pitchFamily="34" charset="-120"/>
              </a:rPr>
              <a:t>消費的</a:t>
            </a:r>
            <a:r>
              <a:rPr lang="zh-TW" altLang="en-US" sz="3600" b="1" dirty="0" smtClean="0">
                <a:solidFill>
                  <a:srgbClr val="FF66FF"/>
                </a:solidFill>
                <a:latin typeface="微軟正黑體" pitchFamily="34" charset="-120"/>
                <a:ea typeface="微軟正黑體" pitchFamily="34" charset="-120"/>
              </a:rPr>
              <a:t>理由</a:t>
            </a:r>
            <a:r>
              <a:rPr lang="en-US" altLang="zh-TW" sz="3600" b="1" dirty="0" smtClean="0">
                <a:solidFill>
                  <a:srgbClr val="FF66FF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endParaRPr lang="zh-TW" altLang="en-US" sz="3600" b="1" dirty="0">
              <a:solidFill>
                <a:srgbClr val="FF66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494220" y="2859782"/>
            <a:ext cx="8496944" cy="64632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600" b="1" dirty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消費轉收入，買越多賺越多！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1589130" y="987574"/>
            <a:ext cx="6439254" cy="92333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5400" b="1" dirty="0">
                <a:solidFill>
                  <a:srgbClr val="FF99CC"/>
                </a:solidFill>
                <a:latin typeface="微軟正黑體" pitchFamily="34" charset="-120"/>
                <a:ea typeface="微軟正黑體" pitchFamily="34" charset="-120"/>
              </a:rPr>
              <a:t>美安是怎麼辦到的？</a:t>
            </a:r>
          </a:p>
        </p:txBody>
      </p:sp>
      <p:sp>
        <p:nvSpPr>
          <p:cNvPr id="3" name="向下箭號 2"/>
          <p:cNvSpPr/>
          <p:nvPr/>
        </p:nvSpPr>
        <p:spPr>
          <a:xfrm>
            <a:off x="4163994" y="2283718"/>
            <a:ext cx="696040" cy="1440160"/>
          </a:xfrm>
          <a:prstGeom prst="downArrow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zh-TW" altLang="en-US" sz="4000">
              <a:solidFill>
                <a:srgbClr val="FF99CC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399740" y="3867894"/>
            <a:ext cx="4836556" cy="92333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5400" b="1" dirty="0">
                <a:solidFill>
                  <a:srgbClr val="FF99CC"/>
                </a:solidFill>
                <a:latin typeface="微軟正黑體" pitchFamily="34" charset="-120"/>
                <a:ea typeface="微軟正黑體" pitchFamily="34" charset="-120"/>
              </a:rPr>
              <a:t>一起來看看！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39553" y="1777492"/>
            <a:ext cx="9937103" cy="120031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zh-TW" altLang="en-US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數</a:t>
            </a:r>
            <a:r>
              <a:rPr lang="zh-TW" altLang="en-US" sz="3600" b="1" dirty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以百萬</a:t>
            </a:r>
            <a:r>
              <a:rPr lang="zh-TW" altLang="en-US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計的商品數量！</a:t>
            </a:r>
            <a:endParaRPr lang="en-US" altLang="zh-TW" sz="3600" b="1" dirty="0" smtClean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超過</a:t>
            </a:r>
            <a:r>
              <a:rPr lang="en-US" altLang="zh-TW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3000</a:t>
            </a:r>
            <a:r>
              <a:rPr lang="zh-TW" altLang="en-US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家的夥伴商店</a:t>
            </a:r>
            <a:r>
              <a:rPr lang="en-US" altLang="zh-TW" sz="3600" b="1" dirty="0" smtClean="0">
                <a:solidFill>
                  <a:srgbClr val="FFFF66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600" b="1" dirty="0">
              <a:solidFill>
                <a:srgbClr val="FFFF66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71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3" grpId="0"/>
      <p:bldP spid="23" grpId="1"/>
      <p:bldP spid="2" grpId="0"/>
      <p:bldP spid="3" grpId="0" animBg="1"/>
      <p:bldP spid="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err="1" smtClean="0"/>
              <a:t>Samrt</a:t>
            </a:r>
            <a:r>
              <a:rPr lang="en-US" altLang="zh-TW" dirty="0" smtClean="0"/>
              <a:t> a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A271A17D-737F-400A-AE5A-5F1463E9BF49" descr="cid:CB7E57A8-9A2C-47A8-92B4-3BD97C7A147B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78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658" cy="5143500"/>
          </a:xfrm>
        </p:spPr>
      </p:pic>
    </p:spTree>
    <p:extLst>
      <p:ext uri="{BB962C8B-B14F-4D97-AF65-F5344CB8AC3E}">
        <p14:creationId xmlns:p14="http://schemas.microsoft.com/office/powerpoint/2010/main" val="382551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2AABE5C9-02F6-8943-B9E8-CF47D9B16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" y="1044"/>
            <a:ext cx="9117839" cy="51583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1FE850F-426D-3A45-8D93-3EE35782FD2A}"/>
              </a:ext>
            </a:extLst>
          </p:cNvPr>
          <p:cNvSpPr txBox="1"/>
          <p:nvPr/>
        </p:nvSpPr>
        <p:spPr>
          <a:xfrm>
            <a:off x="33665" y="3025510"/>
            <a:ext cx="3887631" cy="992577"/>
          </a:xfrm>
          <a:prstGeom prst="rect">
            <a:avLst/>
          </a:prstGeom>
          <a:noFill/>
          <a:ln>
            <a:noFill/>
          </a:ln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kumimoji="1" lang="zh-CN" altLang="en-US" sz="60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關廟麵</a:t>
            </a:r>
            <a:endParaRPr kumimoji="1" lang="zh-TW" altLang="en-US" sz="60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4062E8-DCCD-5C44-87FC-A725B2FED616}"/>
              </a:ext>
            </a:extLst>
          </p:cNvPr>
          <p:cNvSpPr txBox="1"/>
          <p:nvPr/>
        </p:nvSpPr>
        <p:spPr>
          <a:xfrm>
            <a:off x="2400116" y="3460900"/>
            <a:ext cx="1721255" cy="484746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kumimoji="1" lang="zh-TW" altLang="en-US" sz="27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超低特價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9218E01-B30F-DD4F-8E4A-B8001C2C0607}"/>
              </a:ext>
            </a:extLst>
          </p:cNvPr>
          <p:cNvSpPr/>
          <p:nvPr/>
        </p:nvSpPr>
        <p:spPr>
          <a:xfrm>
            <a:off x="182979" y="4041574"/>
            <a:ext cx="1346893" cy="805178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kumimoji="1" lang="zh-TW" altLang="en-US" sz="1400">
              <a:solidFill>
                <a:prstClr val="white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F88A299-DDB2-F14A-B05C-4E8B6644BFA4}"/>
              </a:ext>
            </a:extLst>
          </p:cNvPr>
          <p:cNvSpPr txBox="1"/>
          <p:nvPr/>
        </p:nvSpPr>
        <p:spPr>
          <a:xfrm>
            <a:off x="270261" y="4086373"/>
            <a:ext cx="1140820" cy="715578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 defTabSz="685443"/>
            <a:r>
              <a:rPr kumimoji="1" lang="en-US" altLang="zh-TW" sz="27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kumimoji="1" lang="zh-TW" altLang="en-US" sz="27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袋組</a:t>
            </a:r>
            <a:endParaRPr kumimoji="1" lang="en-US" altLang="zh-TW" sz="27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 defTabSz="685443"/>
            <a:r>
              <a:rPr kumimoji="1" lang="zh-TW" altLang="en-US" sz="15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（共</a:t>
            </a:r>
            <a:r>
              <a:rPr kumimoji="1" lang="en-US" altLang="zh-TW" sz="15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24</a:t>
            </a:r>
            <a:r>
              <a:rPr kumimoji="1" lang="zh-CN" altLang="en-US" sz="15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</a:t>
            </a:r>
            <a:r>
              <a:rPr kumimoji="1" lang="zh-TW" altLang="en-US" sz="15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955C4F3-5E32-944E-82F8-161E3DAC9940}"/>
              </a:ext>
            </a:extLst>
          </p:cNvPr>
          <p:cNvSpPr txBox="1"/>
          <p:nvPr/>
        </p:nvSpPr>
        <p:spPr>
          <a:xfrm>
            <a:off x="1529872" y="4246871"/>
            <a:ext cx="2326591" cy="761745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pPr defTabSz="685443"/>
            <a:r>
              <a:rPr kumimoji="1" lang="en-US" altLang="zh-TW" sz="4500" b="1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NT$599</a:t>
            </a:r>
            <a:endParaRPr kumimoji="1" lang="zh-TW" altLang="en-US" sz="4500" b="1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DB2AEE1-DE79-C24F-90E1-15D7A2EA9234}"/>
              </a:ext>
            </a:extLst>
          </p:cNvPr>
          <p:cNvSpPr txBox="1"/>
          <p:nvPr/>
        </p:nvSpPr>
        <p:spPr>
          <a:xfrm>
            <a:off x="1585494" y="4035653"/>
            <a:ext cx="1478602" cy="346247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pPr defTabSz="685443"/>
            <a:r>
              <a:rPr kumimoji="1" lang="zh-CN" altLang="en-US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原價</a:t>
            </a:r>
            <a:r>
              <a:rPr kumimoji="1" lang="en-US" altLang="zh-CN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NT$900</a:t>
            </a:r>
            <a:endParaRPr kumimoji="1" lang="zh-TW" altLang="en-US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F030C40A-9386-254B-B69B-9AB74F8F5BA8}"/>
              </a:ext>
            </a:extLst>
          </p:cNvPr>
          <p:cNvCxnSpPr>
            <a:cxnSpLocks/>
          </p:cNvCxnSpPr>
          <p:nvPr/>
        </p:nvCxnSpPr>
        <p:spPr>
          <a:xfrm>
            <a:off x="1655241" y="4239069"/>
            <a:ext cx="13971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08837558-153D-9C4B-A0CD-18BC0B6F6498}"/>
              </a:ext>
            </a:extLst>
          </p:cNvPr>
          <p:cNvSpPr/>
          <p:nvPr/>
        </p:nvSpPr>
        <p:spPr>
          <a:xfrm>
            <a:off x="290936" y="2498724"/>
            <a:ext cx="2109156" cy="31413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kumimoji="1" lang="zh-TW" altLang="en-US" sz="1400">
              <a:solidFill>
                <a:prstClr val="black"/>
              </a:solidFill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9FBE9A0-3901-E446-9A07-EBE5234A2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6" y="2498724"/>
            <a:ext cx="1099469" cy="31413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03D1D8F6-CCAA-1E47-B83D-6091301EC130}"/>
              </a:ext>
            </a:extLst>
          </p:cNvPr>
          <p:cNvSpPr txBox="1"/>
          <p:nvPr/>
        </p:nvSpPr>
        <p:spPr>
          <a:xfrm>
            <a:off x="1359649" y="2048604"/>
            <a:ext cx="1208454" cy="900244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kumimoji="1" lang="en-US" altLang="zh-TW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</a:t>
            </a:r>
            <a:r>
              <a:rPr kumimoji="1" lang="en-US" altLang="zh-TW" sz="4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%</a:t>
            </a:r>
            <a:endParaRPr kumimoji="1" lang="zh-TW" alt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E16CE21-D27B-8640-8845-6DAC582FE10D}"/>
              </a:ext>
            </a:extLst>
          </p:cNvPr>
          <p:cNvSpPr txBox="1"/>
          <p:nvPr/>
        </p:nvSpPr>
        <p:spPr>
          <a:xfrm>
            <a:off x="2429279" y="2470083"/>
            <a:ext cx="580920" cy="392413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pPr defTabSz="685443"/>
            <a:r>
              <a:rPr kumimoji="1" lang="en-US" altLang="zh-TW" sz="2100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IBV</a:t>
            </a:r>
            <a:endParaRPr kumimoji="1" lang="zh-TW" altLang="en-US" sz="2100" b="1" dirty="0">
              <a:solidFill>
                <a:prstClr val="whit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F1C090B-AB07-1845-9EFF-0B7D1187F1A1}"/>
              </a:ext>
            </a:extLst>
          </p:cNvPr>
          <p:cNvSpPr txBox="1"/>
          <p:nvPr/>
        </p:nvSpPr>
        <p:spPr>
          <a:xfrm>
            <a:off x="2882719" y="2056068"/>
            <a:ext cx="1136605" cy="900244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defTabSz="685443"/>
            <a:r>
              <a:rPr kumimoji="1" lang="en-US" altLang="zh-TW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6</a:t>
            </a:r>
            <a:r>
              <a:rPr kumimoji="1" lang="en-US" altLang="zh-TW" sz="4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%</a:t>
            </a:r>
            <a:endParaRPr kumimoji="1" lang="zh-TW" alt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3058568-F766-524A-9575-567DB0CF96E0}"/>
              </a:ext>
            </a:extLst>
          </p:cNvPr>
          <p:cNvSpPr/>
          <p:nvPr/>
        </p:nvSpPr>
        <p:spPr>
          <a:xfrm>
            <a:off x="25" y="2498724"/>
            <a:ext cx="290935" cy="3141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 rtlCol="0" anchor="ctr"/>
          <a:lstStyle/>
          <a:p>
            <a:pPr algn="ctr" defTabSz="685443"/>
            <a:endParaRPr kumimoji="1" lang="zh-TW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0" y="0"/>
            <a:ext cx="9144000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披薩市大會簡報2018-修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Compyh</a:t>
            </a:r>
            <a:r>
              <a:rPr lang="en-US" altLang="zh-TW" dirty="0" smtClean="0"/>
              <a:t>+</a:t>
            </a:r>
            <a:endParaRPr lang="zh-TW" altLang="en-US" dirty="0"/>
          </a:p>
        </p:txBody>
      </p:sp>
      <p:pic>
        <p:nvPicPr>
          <p:cNvPr id="1026" name="Picture 2" descr="Z:\網路夥伴商店\201811 領導者訓練大會\一頁簡報\全\美安一頁簡報 - comph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ADD303E9-48D5-4531-96E0-7D22F02C3AB0}"/>
              </a:ext>
            </a:extLst>
          </p:cNvPr>
          <p:cNvGrpSpPr/>
          <p:nvPr/>
        </p:nvGrpSpPr>
        <p:grpSpPr>
          <a:xfrm>
            <a:off x="-9524" y="68313"/>
            <a:ext cx="9170166" cy="5082258"/>
            <a:chOff x="-12699" y="91084"/>
            <a:chExt cx="12226888" cy="677634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22A58B0F-AC9C-B04A-95BA-3F23D3CC6E25}"/>
                </a:ext>
              </a:extLst>
            </p:cNvPr>
            <p:cNvSpPr/>
            <p:nvPr/>
          </p:nvSpPr>
          <p:spPr>
            <a:xfrm>
              <a:off x="-12699" y="829560"/>
              <a:ext cx="12178168" cy="60378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5C2C3DA-5BAE-48E2-AA6E-867D04AB4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834" y="1248376"/>
              <a:ext cx="3499608" cy="231439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876A300A-37D4-4461-8FDC-710C681A4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0" r="2874"/>
            <a:stretch/>
          </p:blipFill>
          <p:spPr>
            <a:xfrm>
              <a:off x="8117653" y="3392411"/>
              <a:ext cx="3356765" cy="226014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D7AA2058-33D4-40ED-A34F-7A5C31FB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835" y="3806093"/>
              <a:ext cx="3480020" cy="2306355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FEA7AE4-E774-43E4-AEF6-1EEA3D356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5"/>
            <a:stretch/>
          </p:blipFill>
          <p:spPr>
            <a:xfrm>
              <a:off x="8109153" y="756077"/>
              <a:ext cx="3334987" cy="2280735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3FF5907-CEDA-40DE-BB7A-871095EB5FD6}"/>
                </a:ext>
              </a:extLst>
            </p:cNvPr>
            <p:cNvSpPr/>
            <p:nvPr/>
          </p:nvSpPr>
          <p:spPr>
            <a:xfrm>
              <a:off x="4516834" y="3240158"/>
              <a:ext cx="3499608" cy="324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0000"/>
              </a:schemeClr>
            </a:solidFill>
          </p:spPr>
          <p:txBody>
            <a:bodyPr wrap="square" tIns="0" bIns="0" anchor="ctr">
              <a:noAutofit/>
            </a:bodyPr>
            <a:lstStyle/>
            <a:p>
              <a:pPr algn="ctr" defTabSz="685800"/>
              <a:r>
                <a:rPr lang="en-US" altLang="zh-TW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ELLE</a:t>
              </a:r>
              <a:r>
                <a:rPr lang="zh-TW" altLang="en-US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團隊遠赴紐約 零距離貼身採訪 </a:t>
              </a:r>
              <a:endParaRPr lang="en-US" altLang="zh-TW" sz="1050" b="1" dirty="0">
                <a:solidFill>
                  <a:prstClr val="white"/>
                </a:solidFill>
                <a:latin typeface="Century Gothic" panose="020B0502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D9AFFB1-9D3B-4710-BF98-B6329C768BB2}"/>
                </a:ext>
              </a:extLst>
            </p:cNvPr>
            <p:cNvSpPr/>
            <p:nvPr/>
          </p:nvSpPr>
          <p:spPr>
            <a:xfrm>
              <a:off x="8109153" y="2739306"/>
              <a:ext cx="3334988" cy="324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0000"/>
              </a:schemeClr>
            </a:solidFill>
          </p:spPr>
          <p:txBody>
            <a:bodyPr wrap="square" tIns="0" bIns="0" anchor="ctr">
              <a:noAutofit/>
            </a:bodyPr>
            <a:lstStyle/>
            <a:p>
              <a:pPr algn="ctr" defTabSz="685800"/>
              <a:r>
                <a:rPr lang="en-US" altLang="zh-TW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Loren</a:t>
              </a:r>
              <a:r>
                <a:rPr lang="zh-TW" altLang="en-US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暢談內在的美麗心力量</a:t>
              </a:r>
              <a:endParaRPr lang="en-US" altLang="zh-TW" sz="1050" b="1" dirty="0">
                <a:solidFill>
                  <a:prstClr val="white"/>
                </a:solidFill>
                <a:latin typeface="Century Gothic" panose="020B0502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D163465-2871-4C13-A35C-C7A82AEECF85}"/>
                </a:ext>
              </a:extLst>
            </p:cNvPr>
            <p:cNvSpPr/>
            <p:nvPr/>
          </p:nvSpPr>
          <p:spPr>
            <a:xfrm>
              <a:off x="8117653" y="5326103"/>
              <a:ext cx="3356765" cy="324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0000"/>
              </a:schemeClr>
            </a:solidFill>
          </p:spPr>
          <p:txBody>
            <a:bodyPr wrap="square" tIns="0" bIns="0" anchor="ctr">
              <a:noAutofit/>
            </a:bodyPr>
            <a:lstStyle/>
            <a:p>
              <a:pPr algn="ctr" defTabSz="685800"/>
              <a:r>
                <a:rPr lang="zh-TW" altLang="en-US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莫蒂膚創立起源與精神</a:t>
              </a:r>
              <a:endParaRPr lang="en-US" altLang="zh-TW" sz="1050" b="1" dirty="0">
                <a:solidFill>
                  <a:prstClr val="white"/>
                </a:solidFill>
                <a:latin typeface="Century Gothic" panose="020B0502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D1A9D0A-BB25-4C74-BF61-1AA8467F480A}"/>
                </a:ext>
              </a:extLst>
            </p:cNvPr>
            <p:cNvSpPr/>
            <p:nvPr/>
          </p:nvSpPr>
          <p:spPr>
            <a:xfrm>
              <a:off x="4516783" y="5788448"/>
              <a:ext cx="3480072" cy="3240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90000"/>
              </a:schemeClr>
            </a:solidFill>
          </p:spPr>
          <p:txBody>
            <a:bodyPr wrap="none" tIns="0" bIns="0" anchor="ctr">
              <a:noAutofit/>
            </a:bodyPr>
            <a:lstStyle/>
            <a:p>
              <a:pPr algn="ctr" defTabSz="685800"/>
              <a:r>
                <a:rPr lang="en-US" altLang="zh-TW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16</a:t>
              </a:r>
              <a:r>
                <a:rPr lang="zh-TW" altLang="en-US" sz="1050" b="1" dirty="0">
                  <a:solidFill>
                    <a:prstClr val="whit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位超連鎖店主分享他們的成功夢想藍圖</a:t>
              </a:r>
              <a:endParaRPr lang="en-US" altLang="zh-TW" sz="1050" b="1" dirty="0">
                <a:solidFill>
                  <a:prstClr val="white"/>
                </a:solidFill>
                <a:latin typeface="Century Gothic" panose="020B0502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6B8633D6-8642-4374-B7A7-3060E964CEDE}"/>
                </a:ext>
              </a:extLst>
            </p:cNvPr>
            <p:cNvSpPr txBox="1"/>
            <p:nvPr/>
          </p:nvSpPr>
          <p:spPr>
            <a:xfrm>
              <a:off x="54169" y="5722449"/>
              <a:ext cx="165173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zh-TW" altLang="en-US" sz="1125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單本售價</a:t>
              </a:r>
              <a:r>
                <a:rPr lang="en-US" altLang="zh-TW" sz="1125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128</a:t>
              </a:r>
              <a:r>
                <a:rPr lang="zh-TW" altLang="en-US" sz="1125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元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8CFC0C2-4B4F-204C-8D36-6A33F14F0F03}"/>
                </a:ext>
              </a:extLst>
            </p:cNvPr>
            <p:cNvSpPr/>
            <p:nvPr/>
          </p:nvSpPr>
          <p:spPr>
            <a:xfrm>
              <a:off x="4516782" y="1246993"/>
              <a:ext cx="3499660" cy="231050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79DA7D24-2213-954C-8914-E2EFB70803BC}"/>
                </a:ext>
              </a:extLst>
            </p:cNvPr>
            <p:cNvSpPr/>
            <p:nvPr/>
          </p:nvSpPr>
          <p:spPr>
            <a:xfrm>
              <a:off x="8117653" y="753627"/>
              <a:ext cx="3326487" cy="230080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77EABDF-B1DE-864D-A635-2FFC29304C2A}"/>
                </a:ext>
              </a:extLst>
            </p:cNvPr>
            <p:cNvSpPr/>
            <p:nvPr/>
          </p:nvSpPr>
          <p:spPr>
            <a:xfrm>
              <a:off x="4501392" y="3796666"/>
              <a:ext cx="3499660" cy="2314399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7F35749-3CD3-B744-B63F-BD5BAE6A3BBF}"/>
                </a:ext>
              </a:extLst>
            </p:cNvPr>
            <p:cNvSpPr/>
            <p:nvPr/>
          </p:nvSpPr>
          <p:spPr>
            <a:xfrm>
              <a:off x="8126791" y="3406883"/>
              <a:ext cx="3347627" cy="223119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910ED7E-2DDF-2F46-806F-55FFA26DFD86}"/>
                </a:ext>
              </a:extLst>
            </p:cNvPr>
            <p:cNvSpPr/>
            <p:nvPr/>
          </p:nvSpPr>
          <p:spPr>
            <a:xfrm rot="5400000">
              <a:off x="10870119" y="2823756"/>
              <a:ext cx="22572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zh-TW" sz="1500" b="1" dirty="0">
                  <a:solidFill>
                    <a:prstClr val="white">
                      <a:lumMod val="85000"/>
                    </a:prstClr>
                  </a:solidFill>
                  <a:latin typeface="Bauer Bodoni Std" panose="02070603080705090303" pitchFamily="18" charset="0"/>
                  <a:ea typeface="微軟正黑體" panose="020B0604030504040204" pitchFamily="34" charset="-120"/>
                </a:rPr>
                <a:t>Dream Calling</a:t>
              </a:r>
              <a:endParaRPr lang="zh-TW" altLang="en-US" sz="1500" dirty="0">
                <a:solidFill>
                  <a:prstClr val="white">
                    <a:lumMod val="85000"/>
                  </a:prstClr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EC04AB71-74AA-4B4A-9E9E-60ADCC8DD7C0}"/>
                </a:ext>
              </a:extLst>
            </p:cNvPr>
            <p:cNvSpPr txBox="1"/>
            <p:nvPr/>
          </p:nvSpPr>
          <p:spPr>
            <a:xfrm>
              <a:off x="11717548" y="3734220"/>
              <a:ext cx="461665" cy="19988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685800"/>
              <a:r>
                <a:rPr kumimoji="1" lang="zh-TW" altLang="en-US" sz="1050" dirty="0">
                  <a:solidFill>
                    <a:prstClr val="white">
                      <a:lumMod val="85000"/>
                    </a:prstClr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與你一起打造幸福</a:t>
              </a:r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913212F5-3B7A-4247-8D82-1671E69765C6}"/>
                </a:ext>
              </a:extLst>
            </p:cNvPr>
            <p:cNvGrpSpPr/>
            <p:nvPr/>
          </p:nvGrpSpPr>
          <p:grpSpPr>
            <a:xfrm>
              <a:off x="4422282" y="91084"/>
              <a:ext cx="3452017" cy="503762"/>
              <a:chOff x="4162728" y="91084"/>
              <a:chExt cx="3452017" cy="503762"/>
            </a:xfrm>
          </p:grpSpPr>
          <p:pic>
            <p:nvPicPr>
              <p:cNvPr id="37" name="圖片 36">
                <a:extLst>
                  <a:ext uri="{FF2B5EF4-FFF2-40B4-BE49-F238E27FC236}">
                    <a16:creationId xmlns:a16="http://schemas.microsoft.com/office/drawing/2014/main" id="{301C61CA-C071-2E45-B3B9-9EF916D7B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2728" y="91084"/>
                <a:ext cx="1323615" cy="496355"/>
              </a:xfrm>
              <a:prstGeom prst="rect">
                <a:avLst/>
              </a:prstGeom>
            </p:spPr>
          </p:pic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E7D539A4-EBB0-4747-B425-CFBE2F9DC1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784" y="122491"/>
                <a:ext cx="1898961" cy="472355"/>
              </a:xfrm>
              <a:prstGeom prst="rect">
                <a:avLst/>
              </a:prstGeom>
            </p:spPr>
          </p:pic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6B91C2B1-CC0B-FA48-B9A3-FACCDF9E38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1062" y="152746"/>
                <a:ext cx="1" cy="3284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7976AF83-2118-45ED-87EB-597104707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475" y="1025054"/>
              <a:ext cx="4257807" cy="564688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E5E0C1D-4E23-4591-AC15-B262071BC18F}"/>
                </a:ext>
              </a:extLst>
            </p:cNvPr>
            <p:cNvSpPr/>
            <p:nvPr/>
          </p:nvSpPr>
          <p:spPr>
            <a:xfrm>
              <a:off x="8491184" y="5773060"/>
              <a:ext cx="3179955" cy="1046440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defTabSz="685800"/>
              <a:r>
                <a:rPr lang="zh-TW" altLang="en-US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單本</a:t>
              </a:r>
              <a:r>
                <a:rPr lang="zh-TW" altLang="en-US" sz="1500" b="1" dirty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，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</a:t>
              </a:r>
              <a:r>
                <a:rPr lang="en-US" altLang="zh-TW" sz="15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$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128   </a:t>
              </a:r>
            </a:p>
            <a:p>
              <a:pPr defTabSz="685800"/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r>
                <a:rPr lang="zh-TW" altLang="en-US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r>
                <a:rPr lang="zh-TW" altLang="en-US" sz="1500" b="1" dirty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，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</a:t>
              </a:r>
              <a:r>
                <a:rPr lang="en-US" altLang="zh-TW" sz="15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$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5,750</a:t>
              </a:r>
            </a:p>
            <a:p>
              <a:pPr defTabSz="685800"/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r>
                <a:rPr lang="zh-TW" altLang="en-US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zh-TW" altLang="en-US" sz="1500" b="1" dirty="0">
                  <a:solidFill>
                    <a:srgbClr val="C0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，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</a:t>
              </a:r>
              <a:r>
                <a:rPr lang="en-US" altLang="zh-TW" sz="15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$</a:t>
              </a:r>
              <a:r>
                <a:rPr lang="en-US" altLang="zh-TW" sz="15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10,000</a:t>
              </a:r>
              <a:endParaRPr lang="zh-TW" altLang="en-US" sz="15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08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14483E89-95EF-4489-A040-7836808ADD4B}"/>
              </a:ext>
            </a:extLst>
          </p:cNvPr>
          <p:cNvGrpSpPr/>
          <p:nvPr/>
        </p:nvGrpSpPr>
        <p:grpSpPr>
          <a:xfrm>
            <a:off x="-24215" y="68313"/>
            <a:ext cx="9184854" cy="5082258"/>
            <a:chOff x="-32287" y="91084"/>
            <a:chExt cx="12246472" cy="677634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7CCF00-4079-2E48-81F2-4F7CF99E786B}"/>
                </a:ext>
              </a:extLst>
            </p:cNvPr>
            <p:cNvSpPr/>
            <p:nvPr/>
          </p:nvSpPr>
          <p:spPr>
            <a:xfrm>
              <a:off x="-32287" y="3724184"/>
              <a:ext cx="12243049" cy="3143244"/>
            </a:xfrm>
            <a:prstGeom prst="rect">
              <a:avLst/>
            </a:prstGeom>
            <a:solidFill>
              <a:srgbClr val="E00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CB6529D7-34CA-B04E-B8C6-1A85E5B2D30C}"/>
                </a:ext>
              </a:extLst>
            </p:cNvPr>
            <p:cNvGrpSpPr/>
            <p:nvPr/>
          </p:nvGrpSpPr>
          <p:grpSpPr>
            <a:xfrm>
              <a:off x="4422282" y="91084"/>
              <a:ext cx="3452017" cy="503762"/>
              <a:chOff x="4162728" y="91084"/>
              <a:chExt cx="3452017" cy="503762"/>
            </a:xfrm>
          </p:grpSpPr>
          <p:pic>
            <p:nvPicPr>
              <p:cNvPr id="10" name="圖片 9">
                <a:extLst>
                  <a:ext uri="{FF2B5EF4-FFF2-40B4-BE49-F238E27FC236}">
                    <a16:creationId xmlns:a16="http://schemas.microsoft.com/office/drawing/2014/main" id="{AF27446C-168D-42DF-9ECE-E9C123FC3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2728" y="91084"/>
                <a:ext cx="1323615" cy="496355"/>
              </a:xfrm>
              <a:prstGeom prst="rect">
                <a:avLst/>
              </a:prstGeom>
            </p:spPr>
          </p:pic>
          <p:pic>
            <p:nvPicPr>
              <p:cNvPr id="11" name="圖片 10">
                <a:extLst>
                  <a:ext uri="{FF2B5EF4-FFF2-40B4-BE49-F238E27FC236}">
                    <a16:creationId xmlns:a16="http://schemas.microsoft.com/office/drawing/2014/main" id="{93E8400F-2252-457A-B622-0D4C38508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784" y="122491"/>
                <a:ext cx="1898961" cy="472355"/>
              </a:xfrm>
              <a:prstGeom prst="rect">
                <a:avLst/>
              </a:prstGeom>
            </p:spPr>
          </p:pic>
          <p:cxnSp>
            <p:nvCxnSpPr>
              <p:cNvPr id="34" name="直線接點 33">
                <a:extLst>
                  <a:ext uri="{FF2B5EF4-FFF2-40B4-BE49-F238E27FC236}">
                    <a16:creationId xmlns:a16="http://schemas.microsoft.com/office/drawing/2014/main" id="{F90AA5FB-6D97-4679-959C-2801171CF8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1062" y="152746"/>
                <a:ext cx="1" cy="32846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482AEFD1-88FE-44FA-8205-3B5391480911}"/>
                </a:ext>
              </a:extLst>
            </p:cNvPr>
            <p:cNvSpPr/>
            <p:nvPr/>
          </p:nvSpPr>
          <p:spPr>
            <a:xfrm rot="5400000">
              <a:off x="10870115" y="2757004"/>
              <a:ext cx="2257253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altLang="zh-TW" sz="1500" b="1" dirty="0">
                  <a:solidFill>
                    <a:srgbClr val="FF0000"/>
                  </a:solidFill>
                  <a:latin typeface="Bauer Bodoni Std" panose="02070603080705090303" pitchFamily="18" charset="0"/>
                  <a:ea typeface="微軟正黑體" panose="020B0604030504040204" pitchFamily="34" charset="-120"/>
                </a:rPr>
                <a:t>Dream Calling</a:t>
              </a:r>
              <a:endParaRPr lang="zh-TW" altLang="en-US" sz="1500" dirty="0">
                <a:solidFill>
                  <a:srgbClr val="FF0000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35F0D626-3908-3846-A6D2-5D1BDBBF78AB}"/>
                </a:ext>
              </a:extLst>
            </p:cNvPr>
            <p:cNvSpPr txBox="1"/>
            <p:nvPr/>
          </p:nvSpPr>
          <p:spPr>
            <a:xfrm>
              <a:off x="11717547" y="3734220"/>
              <a:ext cx="461665" cy="19988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defTabSz="685800"/>
              <a:r>
                <a:rPr kumimoji="1" lang="zh-TW" altLang="en-US" sz="1050" dirty="0">
                  <a:solidFill>
                    <a:prstClr val="white">
                      <a:lumMod val="85000"/>
                    </a:prstClr>
                  </a:solidFill>
                  <a:latin typeface="Hiragino Sans GB W3" panose="020B0300000000000000" pitchFamily="34" charset="-128"/>
                  <a:ea typeface="Hiragino Sans GB W3" panose="020B0300000000000000" pitchFamily="34" charset="-128"/>
                </a:rPr>
                <a:t>與你一起打造幸福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FFAE4600-9DFF-B341-B044-772C4CD95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4"/>
            <a:stretch/>
          </p:blipFill>
          <p:spPr>
            <a:xfrm>
              <a:off x="2747601" y="1502198"/>
              <a:ext cx="2043482" cy="26954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85956F7F-3F1E-9F42-95C1-BFD6B80A16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0255" y="2424525"/>
              <a:ext cx="7012495" cy="126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00">
                <a:lnSpc>
                  <a:spcPct val="150000"/>
                </a:lnSpc>
                <a:spcAft>
                  <a:spcPts val="450"/>
                </a:spcAft>
                <a:defRPr/>
              </a:pP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訂閱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ELLE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期  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ELLE </a:t>
              </a:r>
              <a:r>
                <a:rPr lang="en-US" altLang="zh-TW" sz="15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x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SHOP.COM 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迎向夢想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endParaRPr lang="en-US" altLang="zh-TW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685800">
                <a:lnSpc>
                  <a:spcPct val="150000"/>
                </a:lnSpc>
                <a:spcAft>
                  <a:spcPts val="450"/>
                </a:spcAft>
                <a:defRPr/>
              </a:pP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B.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購買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ELLE </a:t>
              </a:r>
              <a:r>
                <a:rPr lang="en-US" altLang="zh-TW" sz="15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x 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SHOP.COM 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迎向夢想</a:t>
              </a:r>
              <a:r>
                <a:rPr lang="en-US" altLang="zh-TW" sz="105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en-US" altLang="zh-TW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15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endParaRPr lang="en-US" altLang="zh-TW" sz="1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0F1EA9-A483-8143-9582-5A52D9465129}"/>
                </a:ext>
              </a:extLst>
            </p:cNvPr>
            <p:cNvSpPr/>
            <p:nvPr/>
          </p:nvSpPr>
          <p:spPr>
            <a:xfrm>
              <a:off x="4889141" y="1332592"/>
              <a:ext cx="2518302" cy="1077217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defTabSz="685800"/>
              <a:r>
                <a:rPr lang="zh-TW" altLang="en-US" sz="1350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專案價</a:t>
              </a:r>
              <a:r>
                <a:rPr lang="zh-TW" altLang="en-US" sz="1350" b="1" dirty="0">
                  <a:solidFill>
                    <a:prstClr val="black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 </a:t>
              </a:r>
            </a:p>
            <a:p>
              <a:pPr defTabSz="685800"/>
              <a:r>
                <a:rPr lang="en-US" altLang="zh-TW" sz="2100" b="1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NT</a:t>
              </a:r>
              <a:r>
                <a:rPr lang="en-US" altLang="zh-TW" sz="2100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$</a:t>
              </a:r>
              <a:r>
                <a:rPr lang="en-US" altLang="zh-TW" sz="3300" b="1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1</a:t>
              </a:r>
              <a:r>
                <a:rPr lang="en-US" altLang="zh-TW" sz="3300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,</a:t>
              </a:r>
              <a:r>
                <a:rPr lang="en-US" altLang="zh-TW" sz="3300" b="1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888</a:t>
              </a:r>
              <a:r>
                <a:rPr lang="en-US" altLang="zh-TW" sz="3000" b="1" dirty="0">
                  <a:solidFill>
                    <a:prstClr val="black"/>
                  </a:solidFill>
                  <a:latin typeface="Bodoni 72 Book" pitchFamily="2" charset="0"/>
                  <a:ea typeface="微軟正黑體" panose="020B0604030504040204" pitchFamily="34" charset="-120"/>
                </a:rPr>
                <a:t>   </a:t>
              </a:r>
              <a:endParaRPr lang="zh-TW" altLang="en-US" sz="3000" dirty="0">
                <a:solidFill>
                  <a:prstClr val="black"/>
                </a:solidFill>
                <a:latin typeface="Bodoni 72 Book" pitchFamily="2" charset="0"/>
                <a:ea typeface="新細明體" panose="02020500000000000000" pitchFamily="18" charset="-120"/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A94CAB0A-7A38-E742-858C-AD1BE13F4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7"/>
            <a:stretch/>
          </p:blipFill>
          <p:spPr>
            <a:xfrm>
              <a:off x="3921292" y="4639528"/>
              <a:ext cx="2005899" cy="1468141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2A9B967-6CA0-434E-B9B9-5E0F9106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0892" y="4639527"/>
              <a:ext cx="2159999" cy="1468141"/>
            </a:xfrm>
            <a:prstGeom prst="rect">
              <a:avLst/>
            </a:prstGeom>
          </p:spPr>
        </p:pic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3D78AFC7-A72F-C542-8CA0-93D37000CA00}"/>
                </a:ext>
              </a:extLst>
            </p:cNvPr>
            <p:cNvSpPr txBox="1"/>
            <p:nvPr/>
          </p:nvSpPr>
          <p:spPr>
            <a:xfrm>
              <a:off x="8098870" y="6114844"/>
              <a:ext cx="167557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TW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SERENE HOUSE</a:t>
              </a:r>
            </a:p>
            <a:p>
              <a:pPr defTabSz="685800"/>
              <a:r>
                <a:rPr lang="zh-TW" altLang="en-US" sz="1050" cap="all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香氛膠囊機</a:t>
              </a:r>
              <a:endParaRPr lang="zh-TW" altLang="en-US" sz="1050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308C0352-B196-EE4C-BE60-9D47103B2224}"/>
                </a:ext>
              </a:extLst>
            </p:cNvPr>
            <p:cNvSpPr txBox="1"/>
            <p:nvPr/>
          </p:nvSpPr>
          <p:spPr>
            <a:xfrm>
              <a:off x="6435159" y="6125020"/>
              <a:ext cx="141221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TW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TOUS</a:t>
              </a:r>
              <a:r>
                <a:rPr lang="en-US" altLang="zh-TW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-US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早安甜心女性淡香水</a:t>
              </a: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2DC8AD36-AFE1-0546-BD0C-2AC4DC2A1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75290" y="4648927"/>
              <a:ext cx="1825467" cy="1454813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6C50385-4E01-4E44-BB50-9E23EFF9D371}"/>
                </a:ext>
              </a:extLst>
            </p:cNvPr>
            <p:cNvSpPr txBox="1"/>
            <p:nvPr/>
          </p:nvSpPr>
          <p:spPr>
            <a:xfrm>
              <a:off x="9729998" y="6114844"/>
              <a:ext cx="187076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altLang="zh-TW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RUNVE</a:t>
              </a:r>
              <a:r>
                <a:rPr lang="zh-TW" altLang="en-US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 </a:t>
              </a:r>
              <a:r>
                <a:rPr lang="en-US" altLang="zh-TW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QQ</a:t>
              </a:r>
              <a:r>
                <a:rPr lang="zh-TW" altLang="en-US" sz="1050" dirty="0">
                  <a:solidFill>
                    <a:prstClr val="white"/>
                  </a:solidFill>
                  <a:latin typeface="Century Gothic" panose="020B0502020202020204" pitchFamily="34" charset="0"/>
                  <a:ea typeface="Microsoft JhengHei" panose="020B0604030504040204" pitchFamily="34" charset="-120"/>
                </a:rPr>
                <a:t> </a:t>
              </a:r>
              <a:r>
                <a:rPr lang="zh-TW" altLang="en-US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美體儀</a:t>
              </a: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F47078B8-D288-114B-AA73-7F028AF59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47158" y="4643663"/>
              <a:ext cx="1627287" cy="1464984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5B7EE9D8-6EA9-9647-8852-D1C1F72AAFF5}"/>
                </a:ext>
              </a:extLst>
            </p:cNvPr>
            <p:cNvSpPr/>
            <p:nvPr/>
          </p:nvSpPr>
          <p:spPr>
            <a:xfrm>
              <a:off x="256092" y="4823711"/>
              <a:ext cx="1380964" cy="15542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zh-TW" altLang="en-US" sz="2325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好禮</a:t>
              </a:r>
              <a:endParaRPr lang="en-US" altLang="zh-TW" sz="2325" b="1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defTabSz="685800"/>
              <a:r>
                <a:rPr lang="zh-TW" altLang="en-US" sz="2325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雙重送</a:t>
              </a:r>
              <a:endParaRPr lang="zh-TW" altLang="en-US" sz="2325" dirty="0">
                <a:solidFill>
                  <a:prstClr val="whit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678595F1-3209-0D42-93FA-44C431D84718}"/>
                </a:ext>
              </a:extLst>
            </p:cNvPr>
            <p:cNvSpPr txBox="1"/>
            <p:nvPr/>
          </p:nvSpPr>
          <p:spPr>
            <a:xfrm>
              <a:off x="1533016" y="6094923"/>
              <a:ext cx="3602402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zh-TW" altLang="en-US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福容大飯店 全省連鎖通用假日餐券</a:t>
              </a:r>
              <a:r>
                <a:rPr lang="en-US" altLang="zh-TW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2</a:t>
              </a:r>
              <a:r>
                <a:rPr lang="en-US" altLang="zh-TW" sz="1275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-US" sz="1050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張</a:t>
              </a: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86BA8C40-1B68-A746-A8F3-B9D63A4F8868}"/>
                </a:ext>
              </a:extLst>
            </p:cNvPr>
            <p:cNvSpPr txBox="1"/>
            <p:nvPr/>
          </p:nvSpPr>
          <p:spPr>
            <a:xfrm>
              <a:off x="1790048" y="4328235"/>
              <a:ext cx="117248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TW" altLang="en-US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第一重</a:t>
              </a:r>
            </a:p>
          </p:txBody>
        </p: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84B6226F-8454-5B4E-918E-4C69799C226D}"/>
                </a:ext>
              </a:extLst>
            </p:cNvPr>
            <p:cNvGrpSpPr/>
            <p:nvPr/>
          </p:nvGrpSpPr>
          <p:grpSpPr>
            <a:xfrm>
              <a:off x="6520824" y="4639527"/>
              <a:ext cx="1625905" cy="1452789"/>
              <a:chOff x="6060000" y="5783999"/>
              <a:chExt cx="1682896" cy="1503712"/>
            </a:xfrm>
          </p:grpSpPr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66E8631-1020-1346-B903-3BE1DFA486F5}"/>
                  </a:ext>
                </a:extLst>
              </p:cNvPr>
              <p:cNvSpPr/>
              <p:nvPr/>
            </p:nvSpPr>
            <p:spPr>
              <a:xfrm>
                <a:off x="6060000" y="5783999"/>
                <a:ext cx="1682896" cy="15037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TW" altLang="en-US" sz="135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</a:endParaRPr>
              </a:p>
            </p:txBody>
          </p:sp>
          <p:pic>
            <p:nvPicPr>
              <p:cNvPr id="18" name="圖片 17">
                <a:extLst>
                  <a:ext uri="{FF2B5EF4-FFF2-40B4-BE49-F238E27FC236}">
                    <a16:creationId xmlns:a16="http://schemas.microsoft.com/office/drawing/2014/main" id="{3946351F-084F-0D40-A0FB-DF6B282D6E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37925" y="5788134"/>
                <a:ext cx="936041" cy="1499577"/>
              </a:xfrm>
              <a:prstGeom prst="rect">
                <a:avLst/>
              </a:prstGeom>
            </p:spPr>
          </p:pic>
        </p:grp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65E6CF4D-FE53-7848-90A1-92E483640406}"/>
                </a:ext>
              </a:extLst>
            </p:cNvPr>
            <p:cNvSpPr txBox="1"/>
            <p:nvPr/>
          </p:nvSpPr>
          <p:spPr>
            <a:xfrm>
              <a:off x="6520824" y="4328235"/>
              <a:ext cx="204488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defTabSz="685800"/>
              <a:r>
                <a:rPr lang="zh-TW" altLang="en-US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第二重（好禮</a:t>
              </a:r>
              <a:r>
                <a:rPr lang="en-US" altLang="zh-TW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</a:t>
              </a:r>
              <a:r>
                <a:rPr lang="zh-TW" altLang="en-US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選</a:t>
              </a:r>
              <a:r>
                <a:rPr lang="en-US" altLang="zh-TW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r>
                <a:rPr lang="zh-TW" altLang="en-US" sz="1200" b="1" dirty="0">
                  <a:solidFill>
                    <a:prstClr val="white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</a:p>
          </p:txBody>
        </p:sp>
        <p:sp>
          <p:nvSpPr>
            <p:cNvPr id="31" name="Text Box 12">
              <a:extLst>
                <a:ext uri="{FF2B5EF4-FFF2-40B4-BE49-F238E27FC236}">
                  <a16:creationId xmlns:a16="http://schemas.microsoft.com/office/drawing/2014/main" id="{CBD68744-EFE6-5843-9266-5D2A585619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6977" y="1822821"/>
              <a:ext cx="5126982" cy="34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defTabSz="685800">
                <a:lnSpc>
                  <a:spcPct val="80000"/>
                </a:lnSpc>
              </a:pPr>
              <a:r>
                <a:rPr lang="zh-TW" altLang="en-US" sz="2325" b="1" dirty="0">
                  <a:solidFill>
                    <a:srgbClr val="E003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現金回饋 </a:t>
              </a:r>
              <a:r>
                <a:rPr lang="en-US" altLang="zh-TW" sz="2400" b="1" dirty="0">
                  <a:solidFill>
                    <a:srgbClr val="E0032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7</a:t>
              </a:r>
              <a:r>
                <a:rPr lang="en-US" altLang="zh-TW" sz="2400" dirty="0">
                  <a:solidFill>
                    <a:srgbClr val="E0032E"/>
                  </a:solidFill>
                  <a:latin typeface="Calibri"/>
                  <a:ea typeface="微軟正黑體" panose="020B0604030504040204" pitchFamily="34" charset="-120"/>
                </a:rPr>
                <a:t>%</a:t>
              </a:r>
              <a:r>
                <a:rPr lang="en-US" altLang="zh-TW" sz="2400" b="1" dirty="0">
                  <a:solidFill>
                    <a:srgbClr val="E003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+</a:t>
              </a:r>
              <a:r>
                <a:rPr lang="zh-TW" altLang="en-US" sz="2400" b="1" dirty="0">
                  <a:solidFill>
                    <a:srgbClr val="E003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rgbClr val="E003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IBV </a:t>
              </a:r>
              <a:r>
                <a:rPr lang="en-US" altLang="zh-TW" sz="2400" b="1" dirty="0">
                  <a:solidFill>
                    <a:srgbClr val="E0032E"/>
                  </a:solidFill>
                  <a:latin typeface="Century Gothic" panose="020B0502020202020204" pitchFamily="34" charset="0"/>
                  <a:ea typeface="微軟正黑體" panose="020B0604030504040204" pitchFamily="34" charset="-120"/>
                </a:rPr>
                <a:t>4</a:t>
              </a:r>
              <a:r>
                <a:rPr lang="en-US" altLang="zh-TW" sz="2400" dirty="0">
                  <a:solidFill>
                    <a:srgbClr val="E0032E"/>
                  </a:solidFill>
                  <a:latin typeface="Calibri"/>
                  <a:ea typeface="微軟正黑體" panose="020B0604030504040204" pitchFamily="34" charset="-120"/>
                </a:rPr>
                <a:t>%</a:t>
              </a:r>
              <a:endParaRPr lang="zh-TW" altLang="en-US" sz="2400" dirty="0">
                <a:solidFill>
                  <a:srgbClr val="E0032E"/>
                </a:solidFill>
                <a:latin typeface="Calibri"/>
                <a:ea typeface="微軟正黑體" panose="020B0604030504040204" pitchFamily="34" charset="-12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6E46BD3-F94C-084E-BC2D-980CD7FDD28F}"/>
                </a:ext>
              </a:extLst>
            </p:cNvPr>
            <p:cNvSpPr/>
            <p:nvPr/>
          </p:nvSpPr>
          <p:spPr>
            <a:xfrm>
              <a:off x="4984682" y="2243724"/>
              <a:ext cx="6324953" cy="45719"/>
            </a:xfrm>
            <a:prstGeom prst="rect">
              <a:avLst/>
            </a:prstGeom>
            <a:solidFill>
              <a:srgbClr val="E003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kumimoji="1" lang="zh-TW" altLang="en-US" sz="1350">
                <a:solidFill>
                  <a:prstClr val="white"/>
                </a:solidFill>
                <a:latin typeface="Calibri"/>
                <a:ea typeface="新細明體" panose="02020500000000000000" pitchFamily="18" charset="-120"/>
              </a:endParaRPr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795942E1-002D-4784-B1EA-0B1926760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174" y="869925"/>
              <a:ext cx="2370039" cy="3143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38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91CD7B1-1923-4CFD-B36B-288D2D67E8EA}"/>
              </a:ext>
            </a:extLst>
          </p:cNvPr>
          <p:cNvSpPr txBox="1"/>
          <p:nvPr/>
        </p:nvSpPr>
        <p:spPr>
          <a:xfrm>
            <a:off x="5813614" y="267494"/>
            <a:ext cx="25509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+mn-cs"/>
              </a:rPr>
              <a:t>6</a:t>
            </a:r>
            <a:r>
              <a:rPr kumimoji="1" lang="en-US" altLang="zh-TW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+mn-cs"/>
              </a:rPr>
              <a:t>% + 4% </a:t>
            </a:r>
            <a:r>
              <a:rPr kumimoji="1" lang="en-US" altLang="zh-TW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Microsoft YaHei" panose="020B0503020204020204" pitchFamily="34" charset="-122"/>
                <a:cs typeface="+mn-cs"/>
              </a:rPr>
              <a:t>IBV</a:t>
            </a:r>
            <a:endParaRPr kumimoji="1" lang="zh-TW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53FCAA47-B8B9-47C6-8FE8-111858C216F2}"/>
              </a:ext>
            </a:extLst>
          </p:cNvPr>
          <p:cNvGrpSpPr/>
          <p:nvPr/>
        </p:nvGrpSpPr>
        <p:grpSpPr>
          <a:xfrm>
            <a:off x="3400505" y="1142920"/>
            <a:ext cx="4507627" cy="806308"/>
            <a:chOff x="3771015" y="1436361"/>
            <a:chExt cx="4669155" cy="10750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8D418F6C-47BF-4230-8434-532E23200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015" y="1436361"/>
              <a:ext cx="656970" cy="656968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98D8B63-E08D-4F79-9AE1-A702D37E14CB}"/>
                </a:ext>
              </a:extLst>
            </p:cNvPr>
            <p:cNvSpPr/>
            <p:nvPr/>
          </p:nvSpPr>
          <p:spPr>
            <a:xfrm>
              <a:off x="4464180" y="1567590"/>
              <a:ext cx="3975990" cy="9438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2012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年開始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微軟正黑體"/>
                  <a:cs typeface="Arial" panose="020B0604020202020204" pitchFamily="34" charset="0"/>
                </a:rPr>
                <a:t>，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連續</a:t>
              </a: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7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年參加年會</a:t>
              </a:r>
              <a:endPara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3302F375-814D-492B-B64E-F6E8079D5372}"/>
              </a:ext>
            </a:extLst>
          </p:cNvPr>
          <p:cNvGrpSpPr/>
          <p:nvPr/>
        </p:nvGrpSpPr>
        <p:grpSpPr>
          <a:xfrm>
            <a:off x="3491880" y="1789763"/>
            <a:ext cx="4509120" cy="1070293"/>
            <a:chOff x="3855600" y="2224558"/>
            <a:chExt cx="4708395" cy="1427056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7EAE6F7-1763-43FC-ACE5-6CE226BD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600" y="2445967"/>
              <a:ext cx="487800" cy="4878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0EA187B-78F9-4AEE-A44C-ED7B915D4A89}"/>
                </a:ext>
              </a:extLst>
            </p:cNvPr>
            <p:cNvSpPr/>
            <p:nvPr/>
          </p:nvSpPr>
          <p:spPr>
            <a:xfrm>
              <a:off x="4471417" y="2224558"/>
              <a:ext cx="4092578" cy="14270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rtl="0" eaLnBrk="0" fontAlgn="base" latinLnBrk="0" hangingPunct="0">
                <a:lnSpc>
                  <a:spcPts val="255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特製贈品從行李箱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新細明體" panose="02020500000000000000" pitchFamily="18" charset="-120"/>
                  <a:cs typeface="Arial" panose="020B0604020202020204" pitchFamily="34" charset="0"/>
                </a:rPr>
                <a:t>、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電腦包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新細明體" panose="02020500000000000000" pitchFamily="18" charset="-120"/>
                  <a:cs typeface="Arial" panose="020B0604020202020204" pitchFamily="34" charset="0"/>
                </a:rPr>
                <a:t>、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特刊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新細明體" panose="02020500000000000000" pitchFamily="18" charset="-120"/>
                  <a:cs typeface="Arial" panose="020B0604020202020204" pitchFamily="34" charset="0"/>
                </a:rPr>
                <a:t>、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叢書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微軟正黑體"/>
                  <a:cs typeface="Arial" panose="020B0604020202020204" pitchFamily="34" charset="0"/>
                </a:rPr>
                <a:t>，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屢屢帶動銷售佳績</a:t>
              </a:r>
              <a:endPara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3E1C0FF-3918-43F9-9C26-62315503576C}"/>
              </a:ext>
            </a:extLst>
          </p:cNvPr>
          <p:cNvGrpSpPr/>
          <p:nvPr/>
        </p:nvGrpSpPr>
        <p:grpSpPr>
          <a:xfrm>
            <a:off x="3400506" y="2696594"/>
            <a:ext cx="5563982" cy="405831"/>
            <a:chOff x="3855600" y="3393635"/>
            <a:chExt cx="5193150" cy="541108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56F7110F-191D-4048-B7B5-CADC7ECF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600" y="3393635"/>
              <a:ext cx="487800" cy="48780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3CE3409-CC1A-419C-BFD8-A5B98B58B06D}"/>
                </a:ext>
              </a:extLst>
            </p:cNvPr>
            <p:cNvSpPr/>
            <p:nvPr/>
          </p:nvSpPr>
          <p:spPr>
            <a:xfrm>
              <a:off x="4471419" y="3397502"/>
              <a:ext cx="4577331" cy="537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685800" rtl="0" eaLnBrk="0" fontAlgn="base" latinLnBrk="0" hangingPunct="0">
                <a:lnSpc>
                  <a:spcPts val="255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業績成長從</a:t>
              </a: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30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萬到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400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萬</a:t>
              </a:r>
              <a:endPara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4FE9429-75D9-4092-AF15-CC51710575F5}"/>
              </a:ext>
            </a:extLst>
          </p:cNvPr>
          <p:cNvGrpSpPr/>
          <p:nvPr/>
        </p:nvGrpSpPr>
        <p:grpSpPr>
          <a:xfrm>
            <a:off x="3400505" y="3282208"/>
            <a:ext cx="5635991" cy="1069973"/>
            <a:chOff x="3855600" y="4134427"/>
            <a:chExt cx="4708395" cy="1426630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0C6B6914-E037-4A2D-BB30-467A1BA8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600" y="4358828"/>
              <a:ext cx="487800" cy="487800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20D7E43-877F-4FEA-B4EA-2F4DF8550269}"/>
                </a:ext>
              </a:extLst>
            </p:cNvPr>
            <p:cNvSpPr/>
            <p:nvPr/>
          </p:nvSpPr>
          <p:spPr>
            <a:xfrm>
              <a:off x="4471417" y="4134427"/>
              <a:ext cx="4092578" cy="14266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rtl="0" eaLnBrk="0" fontAlgn="base" latinLnBrk="0" hangingPunct="0">
                <a:lnSpc>
                  <a:spcPts val="26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《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美安超夯行銷力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》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特刊連續</a:t>
              </a: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3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年金石堂特刊銷售冠軍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新細明體" panose="02020500000000000000" pitchFamily="18" charset="-120"/>
                  <a:cs typeface="Arial" panose="020B0604020202020204" pitchFamily="34" charset="0"/>
                </a:rPr>
                <a:t>，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銷售超過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13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萬本</a:t>
              </a:r>
              <a:endPara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C8863E66-5C84-4E73-BAD3-978ED953AAB9}"/>
              </a:ext>
            </a:extLst>
          </p:cNvPr>
          <p:cNvGrpSpPr/>
          <p:nvPr/>
        </p:nvGrpSpPr>
        <p:grpSpPr>
          <a:xfrm>
            <a:off x="3457729" y="4204427"/>
            <a:ext cx="5506759" cy="1069780"/>
            <a:chOff x="3855600" y="5605903"/>
            <a:chExt cx="4708395" cy="1426372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17943038-3C46-472E-9A8C-F50A6201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5600" y="5830304"/>
              <a:ext cx="487800" cy="487800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020C003-26F8-42DB-8788-A81141D870D6}"/>
                </a:ext>
              </a:extLst>
            </p:cNvPr>
            <p:cNvSpPr/>
            <p:nvPr/>
          </p:nvSpPr>
          <p:spPr>
            <a:xfrm>
              <a:off x="4471417" y="5605903"/>
              <a:ext cx="4092578" cy="1426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685800" rtl="0" eaLnBrk="0" fontAlgn="base" latinLnBrk="0" hangingPunct="0">
                <a:lnSpc>
                  <a:spcPts val="2625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《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美安賣什麼？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》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叢書連續</a:t>
              </a:r>
              <a:r>
                <a:rPr kumimoji="1" lang="en-US" altLang="zh-TW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8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週排行榜冠軍</a:t>
              </a:r>
              <a:r>
                <a:rPr kumimoji="1" lang="zh-TW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微軟正黑體"/>
                  <a:ea typeface="新細明體" panose="02020500000000000000" pitchFamily="18" charset="-120"/>
                  <a:cs typeface="Arial" panose="020B0604020202020204" pitchFamily="34" charset="0"/>
                </a:rPr>
                <a:t>，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銷售超過</a:t>
              </a:r>
              <a:r>
                <a:rPr kumimoji="1" lang="en-US" altLang="zh-TW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4</a:t>
              </a:r>
              <a:r>
                <a:rPr kumimoji="1" lang="zh-TW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30A0A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 panose="020B0503020204020204" pitchFamily="34" charset="-122"/>
                  <a:cs typeface="Arial" panose="020B0604020202020204" pitchFamily="34" charset="0"/>
                </a:rPr>
                <a:t>萬本</a:t>
              </a:r>
              <a:endPara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4E1BA7FF-DFA2-41B4-885A-99DF4864A2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6" y="1396385"/>
            <a:ext cx="2369116" cy="31592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884B086-BFCF-4792-9AD2-8C1B2B1240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851" y="207156"/>
            <a:ext cx="1718763" cy="492386"/>
          </a:xfrm>
          <a:prstGeom prst="rect">
            <a:avLst/>
          </a:prstGeom>
        </p:spPr>
      </p:pic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1C4EA3BD-47E0-47FA-A14F-CAE5BEA9CB1B}"/>
              </a:ext>
            </a:extLst>
          </p:cNvPr>
          <p:cNvCxnSpPr>
            <a:cxnSpLocks/>
          </p:cNvCxnSpPr>
          <p:nvPr/>
        </p:nvCxnSpPr>
        <p:spPr>
          <a:xfrm>
            <a:off x="6278524" y="1563638"/>
            <a:ext cx="1317812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07B29AA9-04C5-4531-BE9F-4537C8455BE9}"/>
              </a:ext>
            </a:extLst>
          </p:cNvPr>
          <p:cNvCxnSpPr>
            <a:cxnSpLocks/>
          </p:cNvCxnSpPr>
          <p:nvPr/>
        </p:nvCxnSpPr>
        <p:spPr>
          <a:xfrm>
            <a:off x="5009030" y="3981440"/>
            <a:ext cx="2625064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7EB6B7E7-5C8E-4094-9CE0-9DE33BD4CE9B}"/>
              </a:ext>
            </a:extLst>
          </p:cNvPr>
          <p:cNvCxnSpPr>
            <a:cxnSpLocks/>
          </p:cNvCxnSpPr>
          <p:nvPr/>
        </p:nvCxnSpPr>
        <p:spPr>
          <a:xfrm>
            <a:off x="6995359" y="3632936"/>
            <a:ext cx="91277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2EA9C01D-8A9E-4ED8-944A-8251E75E84CD}"/>
              </a:ext>
            </a:extLst>
          </p:cNvPr>
          <p:cNvCxnSpPr>
            <a:cxnSpLocks/>
          </p:cNvCxnSpPr>
          <p:nvPr/>
        </p:nvCxnSpPr>
        <p:spPr>
          <a:xfrm flipV="1">
            <a:off x="6816539" y="4555653"/>
            <a:ext cx="1091592" cy="8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112D3A8E-6B95-4A0A-9620-1647422D582A}"/>
              </a:ext>
            </a:extLst>
          </p:cNvPr>
          <p:cNvCxnSpPr>
            <a:cxnSpLocks/>
          </p:cNvCxnSpPr>
          <p:nvPr/>
        </p:nvCxnSpPr>
        <p:spPr>
          <a:xfrm flipV="1">
            <a:off x="5009030" y="4908178"/>
            <a:ext cx="1639037" cy="895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5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1"/>
            <a:ext cx="9180512" cy="566809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-36512" y="-20538"/>
            <a:ext cx="9180512" cy="923326"/>
          </a:xfrm>
          <a:prstGeom prst="rect">
            <a:avLst/>
          </a:prstGeom>
          <a:noFill/>
          <a:ln w="31750" cmpd="thickThin">
            <a:noFill/>
            <a:prstDash val="sysDot"/>
          </a:ln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特殊分潤計畫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-64159" y="776788"/>
            <a:ext cx="3700055" cy="1938978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algn="ctr"/>
            <a:r>
              <a:rPr lang="zh-TW" altLang="zh-TW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</a:t>
            </a:r>
            <a:r>
              <a:rPr lang="en-US" altLang="zh-TW" sz="4400" b="1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店主</a:t>
            </a:r>
            <a:endParaRPr lang="en-US" altLang="zh-TW" sz="4400" b="1" dirty="0" smtClean="0">
              <a:solidFill>
                <a:srgbClr val="7030A0"/>
              </a:solidFill>
              <a:ea typeface="微軟正黑體" pitchFamily="34" charset="-120"/>
            </a:endParaRPr>
          </a:p>
          <a:p>
            <a:pPr algn="ctr"/>
            <a:r>
              <a:rPr lang="en-US" altLang="zh-TW" sz="4400" b="1" dirty="0" smtClean="0">
                <a:solidFill>
                  <a:srgbClr val="7030A0"/>
                </a:solidFill>
                <a:ea typeface="微軟正黑體" pitchFamily="34" charset="-120"/>
              </a:rPr>
              <a:t>IBV</a:t>
            </a:r>
            <a:endParaRPr lang="en-US" altLang="zh-TW" sz="4400" b="1" dirty="0">
              <a:solidFill>
                <a:srgbClr val="7030A0"/>
              </a:solidFill>
              <a:ea typeface="微軟正黑體" pitchFamily="34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達標</a:t>
            </a:r>
            <a:r>
              <a:rPr lang="zh-TW" altLang="en-US" sz="32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領取佣金</a:t>
            </a:r>
            <a:endParaRPr lang="zh-TW" altLang="en-US" sz="32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652120" y="819759"/>
            <a:ext cx="3217519" cy="2616087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優惠顧客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400" b="1" dirty="0" smtClean="0">
                <a:solidFill>
                  <a:srgbClr val="7030A0"/>
                </a:solidFill>
                <a:ea typeface="微軟正黑體" pitchFamily="34" charset="-120"/>
              </a:rPr>
              <a:t>現金</a:t>
            </a:r>
            <a:r>
              <a:rPr lang="zh-TW" altLang="en-US" sz="4400" b="1" dirty="0">
                <a:solidFill>
                  <a:srgbClr val="7030A0"/>
                </a:solidFill>
                <a:ea typeface="微軟正黑體" pitchFamily="34" charset="-120"/>
              </a:rPr>
              <a:t>回饋</a:t>
            </a:r>
          </a:p>
          <a:p>
            <a:pPr algn="ctr"/>
            <a:r>
              <a:rPr lang="zh-TW" altLang="en-US" sz="32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滿</a:t>
            </a:r>
            <a:r>
              <a:rPr lang="en-US" altLang="zh-TW" sz="32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$320</a:t>
            </a:r>
            <a:r>
              <a:rPr lang="zh-TW" altLang="en-US" sz="32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可領現金</a:t>
            </a:r>
            <a:endParaRPr lang="zh-TW" altLang="en-US" sz="32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46627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6">
            <a:extLst>
              <a:ext uri="{FF2B5EF4-FFF2-40B4-BE49-F238E27FC236}">
                <a16:creationId xmlns:a16="http://schemas.microsoft.com/office/drawing/2014/main" id="{1E911ACE-A1BD-40BF-BCD1-878E07043D49}"/>
              </a:ext>
            </a:extLst>
          </p:cNvPr>
          <p:cNvSpPr txBox="1">
            <a:spLocks/>
          </p:cNvSpPr>
          <p:nvPr/>
        </p:nvSpPr>
        <p:spPr bwMode="auto">
          <a:xfrm>
            <a:off x="7434262" y="6864101"/>
            <a:ext cx="566738" cy="36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30E54A-FF14-4D51-8E08-597C867B9846}" type="slidenum">
              <a:rPr kumimoji="1" lang="en-US" altLang="zh-TW" sz="10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en-US" altLang="zh-TW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A492984-3A31-4F98-90CE-0B74582EC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07" y="2170031"/>
            <a:ext cx="1461113" cy="266142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334989B6-5F06-4831-BCA7-64F2050A62CB}"/>
              </a:ext>
            </a:extLst>
          </p:cNvPr>
          <p:cNvSpPr txBox="1"/>
          <p:nvPr/>
        </p:nvSpPr>
        <p:spPr>
          <a:xfrm>
            <a:off x="5625704" y="3405411"/>
            <a:ext cx="23721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以美安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9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個營運區域的特色為主要圖案</a:t>
            </a:r>
            <a:endParaRPr kumimoji="1" lang="en-US" altLang="zh-TW" sz="15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2B4A873-EA07-4669-8079-E4053A434BB7}"/>
              </a:ext>
            </a:extLst>
          </p:cNvPr>
          <p:cNvSpPr txBox="1"/>
          <p:nvPr/>
        </p:nvSpPr>
        <p:spPr>
          <a:xfrm>
            <a:off x="5625703" y="4074984"/>
            <a:ext cx="23190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底部為</a:t>
            </a:r>
            <a:r>
              <a:rPr kumimoji="1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SHOP</a:t>
            </a:r>
            <a:r>
              <a:rPr kumimoji="1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．</a:t>
            </a:r>
            <a:r>
              <a:rPr kumimoji="1" lang="en-US" altLang="zh-TW" sz="15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COM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大小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LOGO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67B4DFBA-239A-41A5-9E64-07492561F9A6}"/>
              </a:ext>
            </a:extLst>
          </p:cNvPr>
          <p:cNvSpPr txBox="1"/>
          <p:nvPr/>
        </p:nvSpPr>
        <p:spPr>
          <a:xfrm>
            <a:off x="5718627" y="2960370"/>
            <a:ext cx="23721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購物年金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LOGO</a:t>
            </a:r>
          </a:p>
        </p:txBody>
      </p:sp>
      <p:pic>
        <p:nvPicPr>
          <p:cNvPr id="1026" name="Picture 2" descr="å¯ç¾ç²¾ç¾åºéºä¿ééæ ç­¾pngéææ æ°´å°å¾çç´ æåè´¹åäº«ä¸è½½">
            <a:extLst>
              <a:ext uri="{FF2B5EF4-FFF2-40B4-BE49-F238E27FC236}">
                <a16:creationId xmlns:a16="http://schemas.microsoft.com/office/drawing/2014/main" id="{DF40DCB0-7F9F-4367-B940-3305D0E37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0" t="20546" r="10355" b="14093"/>
          <a:stretch/>
        </p:blipFill>
        <p:spPr bwMode="auto">
          <a:xfrm>
            <a:off x="6669213" y="201771"/>
            <a:ext cx="465401" cy="46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407F0A9-5B5E-43D5-B2DA-AEB4E3EEA1FE}"/>
              </a:ext>
            </a:extLst>
          </p:cNvPr>
          <p:cNvSpPr/>
          <p:nvPr/>
        </p:nvSpPr>
        <p:spPr>
          <a:xfrm>
            <a:off x="1277700" y="958051"/>
            <a:ext cx="6723300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ts val="41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訂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《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今周刊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》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紙本半年 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/ 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電子一年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/>
                <a:ea typeface="微軟正黑體"/>
                <a:cs typeface="Arial" panose="020B0604020202020204" pitchFamily="34" charset="0"/>
              </a:rPr>
              <a:t>，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只要</a:t>
            </a:r>
            <a:r>
              <a:rPr kumimoji="1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NT$ </a:t>
            </a:r>
            <a:r>
              <a:rPr kumimoji="1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2,999</a:t>
            </a:r>
            <a:r>
              <a:rPr kumimoji="1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元</a:t>
            </a:r>
            <a:endParaRPr kumimoji="1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685800" rtl="0" eaLnBrk="1" fontAlgn="base" latinLnBrk="0" hangingPunct="1">
              <a:lnSpc>
                <a:spcPts val="41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再送</a:t>
            </a:r>
            <a:r>
              <a:rPr kumimoji="1" lang="en-US" altLang="zh-TW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SHOP‧COM</a:t>
            </a: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經典登機箱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（定價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NT$2980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元）</a:t>
            </a:r>
            <a:endParaRPr kumimoji="1" lang="en-US" altLang="zh-TW" sz="2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881D0C7-9DD6-4E67-B2CA-ECCC978ADF92}"/>
              </a:ext>
            </a:extLst>
          </p:cNvPr>
          <p:cNvSpPr/>
          <p:nvPr/>
        </p:nvSpPr>
        <p:spPr>
          <a:xfrm>
            <a:off x="2915820" y="238738"/>
            <a:ext cx="502889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強勢回歸：獨家限量打造，只</a:t>
            </a: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     </a:t>
            </a:r>
            <a:r>
              <a:rPr kumimoji="1" lang="zh-TW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不賣</a:t>
            </a:r>
            <a:endParaRPr kumimoji="1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6858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CDF5431-59F8-45D7-87F6-376F1FD1C230}"/>
              </a:ext>
            </a:extLst>
          </p:cNvPr>
          <p:cNvSpPr txBox="1"/>
          <p:nvPr/>
        </p:nvSpPr>
        <p:spPr>
          <a:xfrm>
            <a:off x="1380585" y="2571750"/>
            <a:ext cx="234968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規格：</a:t>
            </a:r>
            <a:endParaRPr kumimoji="1" lang="en-US" altLang="zh-TW" sz="1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吋</a:t>
            </a:r>
            <a:endParaRPr kumimoji="1" lang="en-US" altLang="zh-TW" sz="1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外層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PC+</a:t>
            </a: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內層</a:t>
            </a:r>
            <a:r>
              <a:rPr kumimoji="1" lang="en-US" altLang="zh-TW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ABS</a:t>
            </a:r>
          </a:p>
          <a:p>
            <a:pPr marL="200025" marR="0" lvl="0" indent="0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30A0A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（耐衝擊、硬度高）</a:t>
            </a:r>
            <a:endParaRPr kumimoji="1" lang="en-US" altLang="zh-TW" sz="1500" b="0" i="0" u="none" strike="noStrike" kern="1200" cap="none" spc="0" normalizeH="0" baseline="0" noProof="0" dirty="0">
              <a:ln>
                <a:noFill/>
              </a:ln>
              <a:solidFill>
                <a:srgbClr val="C30A0A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鋁合金三段式拉桿</a:t>
            </a:r>
            <a:endParaRPr kumimoji="1" lang="en-US" altLang="zh-TW" sz="15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TW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四輪雙排萬向輪</a:t>
            </a: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0ECD005-41D0-4F5D-8B48-5A4B0987C5FA}"/>
              </a:ext>
            </a:extLst>
          </p:cNvPr>
          <p:cNvSpPr/>
          <p:nvPr/>
        </p:nvSpPr>
        <p:spPr>
          <a:xfrm>
            <a:off x="4491085" y="2960370"/>
            <a:ext cx="340256" cy="340256"/>
          </a:xfrm>
          <a:prstGeom prst="ellipse">
            <a:avLst/>
          </a:prstGeom>
          <a:noFill/>
          <a:ln>
            <a:solidFill>
              <a:srgbClr val="C30A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7C1173C-6D83-4882-B55B-6686EEC68CF3}"/>
              </a:ext>
            </a:extLst>
          </p:cNvPr>
          <p:cNvCxnSpPr/>
          <p:nvPr/>
        </p:nvCxnSpPr>
        <p:spPr>
          <a:xfrm>
            <a:off x="4748918" y="3130498"/>
            <a:ext cx="969708" cy="0"/>
          </a:xfrm>
          <a:prstGeom prst="line">
            <a:avLst/>
          </a:prstGeom>
          <a:ln w="0">
            <a:solidFill>
              <a:srgbClr val="C30A0A"/>
            </a:solidFill>
            <a:prstDash val="dash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橢圓 25">
            <a:extLst>
              <a:ext uri="{FF2B5EF4-FFF2-40B4-BE49-F238E27FC236}">
                <a16:creationId xmlns:a16="http://schemas.microsoft.com/office/drawing/2014/main" id="{0908B46D-9C52-4D30-BFCF-4DF8FBFF5E7E}"/>
              </a:ext>
            </a:extLst>
          </p:cNvPr>
          <p:cNvSpPr/>
          <p:nvPr/>
        </p:nvSpPr>
        <p:spPr>
          <a:xfrm>
            <a:off x="3957864" y="3325598"/>
            <a:ext cx="690540" cy="690540"/>
          </a:xfrm>
          <a:prstGeom prst="ellipse">
            <a:avLst/>
          </a:prstGeom>
          <a:noFill/>
          <a:ln>
            <a:solidFill>
              <a:srgbClr val="C30A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微軟正黑體"/>
              <a:cs typeface="+mn-cs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6D5E3D34-3E8A-4008-9609-449101BACD76}"/>
              </a:ext>
            </a:extLst>
          </p:cNvPr>
          <p:cNvCxnSpPr>
            <a:stCxn id="26" idx="6"/>
          </p:cNvCxnSpPr>
          <p:nvPr/>
        </p:nvCxnSpPr>
        <p:spPr>
          <a:xfrm>
            <a:off x="4648404" y="3670868"/>
            <a:ext cx="980457" cy="0"/>
          </a:xfrm>
          <a:prstGeom prst="line">
            <a:avLst/>
          </a:prstGeom>
          <a:ln w="0">
            <a:solidFill>
              <a:srgbClr val="C30A0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16EE5A0-78F5-4DAA-98D9-118B4CDE4AA1}"/>
              </a:ext>
            </a:extLst>
          </p:cNvPr>
          <p:cNvCxnSpPr/>
          <p:nvPr/>
        </p:nvCxnSpPr>
        <p:spPr>
          <a:xfrm>
            <a:off x="4648404" y="4299518"/>
            <a:ext cx="980457" cy="0"/>
          </a:xfrm>
          <a:prstGeom prst="line">
            <a:avLst/>
          </a:prstGeom>
          <a:ln w="0">
            <a:solidFill>
              <a:srgbClr val="C30A0A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6AE1FED-6567-417E-9E40-485E4C4C53C7}"/>
              </a:ext>
            </a:extLst>
          </p:cNvPr>
          <p:cNvCxnSpPr>
            <a:cxnSpLocks/>
          </p:cNvCxnSpPr>
          <p:nvPr/>
        </p:nvCxnSpPr>
        <p:spPr>
          <a:xfrm>
            <a:off x="2588560" y="2014350"/>
            <a:ext cx="2770094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55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3" grpId="0"/>
      <p:bldP spid="3" grpId="0"/>
      <p:bldP spid="21" grpId="0"/>
      <p:bldP spid="6" grpId="0"/>
      <p:bldP spid="13" grpId="0" animBg="1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"/>
            <a:ext cx="9144000" cy="5143242"/>
          </a:xfrm>
          <a:prstGeom prst="rect">
            <a:avLst/>
          </a:prstGeom>
        </p:spPr>
      </p:pic>
      <p:sp>
        <p:nvSpPr>
          <p:cNvPr id="3" name="Google Shape;59;p13"/>
          <p:cNvSpPr/>
          <p:nvPr/>
        </p:nvSpPr>
        <p:spPr>
          <a:xfrm>
            <a:off x="7164288" y="3343171"/>
            <a:ext cx="1224136" cy="1800200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</a:t>
            </a:r>
            <a:endParaRPr lang="en-US" altLang="zh-TW"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夥伴</a:t>
            </a:r>
            <a:endParaRPr lang="en-US" altLang="zh-TW"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商店</a:t>
            </a:r>
            <a:endParaRPr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6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87C01F7-B798-4F4C-A4E7-C99C3678C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6" y="-250968"/>
            <a:ext cx="2355726" cy="2355726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3094BB-460D-4703-9633-6CAD9737B9F5}"/>
              </a:ext>
            </a:extLst>
          </p:cNvPr>
          <p:cNvGrpSpPr/>
          <p:nvPr/>
        </p:nvGrpSpPr>
        <p:grpSpPr>
          <a:xfrm>
            <a:off x="539552" y="1419631"/>
            <a:ext cx="8195760" cy="2022287"/>
            <a:chOff x="539552" y="909503"/>
            <a:chExt cx="8195760" cy="202228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5151766-1F3D-4A32-9279-BFD823F79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915566"/>
              <a:ext cx="2016224" cy="2016224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CF846BB6-442D-4095-A29B-F94EE9F1B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707" y="915566"/>
              <a:ext cx="2016224" cy="201622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4424F00-5707-4356-AA27-19A0FBBDE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897" y="915566"/>
              <a:ext cx="2016224" cy="2016224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D019821-0137-41A5-90CE-0DFCC74B8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9087" y="909503"/>
              <a:ext cx="2016225" cy="2016225"/>
            </a:xfrm>
            <a:prstGeom prst="rect">
              <a:avLst/>
            </a:prstGeom>
          </p:spPr>
        </p:pic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67F45BB-94A4-4DE1-9308-82D858025793}"/>
              </a:ext>
            </a:extLst>
          </p:cNvPr>
          <p:cNvSpPr txBox="1"/>
          <p:nvPr/>
        </p:nvSpPr>
        <p:spPr>
          <a:xfrm>
            <a:off x="179512" y="3507856"/>
            <a:ext cx="8928992" cy="1631210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10" rIns="91418" bIns="45710" rtlCol="0">
            <a:spAutoFit/>
          </a:bodyPr>
          <a:lstStyle/>
          <a:p>
            <a:pPr defTabSz="914156"/>
            <a:r>
              <a:rPr lang="zh-TW" altLang="en-US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持美安電子錢包或美安聯名信用卡到店消費</a:t>
            </a:r>
            <a:endParaRPr lang="en-US" altLang="zh-TW" sz="36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4156"/>
            <a:r>
              <a:rPr lang="en-US" altLang="zh-TW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IBV2%</a:t>
            </a:r>
            <a:r>
              <a:rPr lang="en-US" altLang="zh-TW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                     </a:t>
            </a:r>
            <a:r>
              <a:rPr lang="zh-TW" altLang="en-US" sz="28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>
                <a:solidFill>
                  <a:prstClr val="black"/>
                </a:solidFill>
                <a:latin typeface="微軟正黑體" pitchFamily="34" charset="-120"/>
                <a:ea typeface="微軟正黑體" pitchFamily="34" charset="-120"/>
              </a:rPr>
              <a:t>2%</a:t>
            </a:r>
            <a:endParaRPr lang="en-US" altLang="zh-TW"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  <a:p>
            <a:pPr defTabSz="914156"/>
            <a:endParaRPr lang="zh-TW" altLang="en-US" sz="2800" dirty="0">
              <a:solidFill>
                <a:prstClr val="blac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55865E4C-690E-4EFA-9BC8-80D2CD138A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083919"/>
            <a:ext cx="1759497" cy="504056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BD755B4-7EAA-4DCD-B514-9EA691AE79CF}"/>
              </a:ext>
            </a:extLst>
          </p:cNvPr>
          <p:cNvSpPr txBox="1"/>
          <p:nvPr/>
        </p:nvSpPr>
        <p:spPr>
          <a:xfrm>
            <a:off x="2625986" y="483528"/>
            <a:ext cx="5585441" cy="769435"/>
          </a:xfrm>
          <a:prstGeom prst="rect">
            <a:avLst/>
          </a:prstGeom>
          <a:solidFill>
            <a:schemeClr val="bg1"/>
          </a:solidFill>
        </p:spPr>
        <p:txBody>
          <a:bodyPr wrap="square" lIns="91418" tIns="45710" rIns="91418" bIns="45710" rtlCol="0">
            <a:spAutoFit/>
          </a:bodyPr>
          <a:lstStyle/>
          <a:p>
            <a:pPr defTabSz="914156"/>
            <a:r>
              <a:rPr lang="zh-TW" altLang="en-US" sz="4400" b="1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台灣巧克力先驅品牌</a:t>
            </a:r>
          </a:p>
        </p:txBody>
      </p:sp>
      <p:sp>
        <p:nvSpPr>
          <p:cNvPr id="12" name="Google Shape;59;p13"/>
          <p:cNvSpPr/>
          <p:nvPr/>
        </p:nvSpPr>
        <p:spPr>
          <a:xfrm>
            <a:off x="5436097" y="4121045"/>
            <a:ext cx="3744416" cy="1022457"/>
          </a:xfrm>
          <a:prstGeom prst="rect">
            <a:avLst/>
          </a:prstGeom>
          <a:solidFill>
            <a:srgbClr val="C00000">
              <a:alpha val="80380"/>
            </a:srgbClr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913995">
              <a:buClr>
                <a:srgbClr val="000000"/>
              </a:buClr>
            </a:pPr>
            <a:r>
              <a:rPr lang="zh-TW" altLang="en-US" sz="44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實體夥伴商店</a:t>
            </a:r>
            <a:endParaRPr sz="44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501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F680FB7-57A0-42A7-AF65-8BE3BB128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sp>
        <p:nvSpPr>
          <p:cNvPr id="3" name="Google Shape;59;p13"/>
          <p:cNvSpPr/>
          <p:nvPr/>
        </p:nvSpPr>
        <p:spPr>
          <a:xfrm>
            <a:off x="5796136" y="-20538"/>
            <a:ext cx="3347864" cy="924953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實體夥伴商店</a:t>
            </a:r>
            <a:endParaRPr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4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" y="6"/>
            <a:ext cx="9143522" cy="5143769"/>
          </a:xfrm>
          <a:prstGeom prst="rect">
            <a:avLst/>
          </a:prstGeom>
        </p:spPr>
      </p:pic>
      <p:sp>
        <p:nvSpPr>
          <p:cNvPr id="3" name="Google Shape;59;p13"/>
          <p:cNvSpPr/>
          <p:nvPr/>
        </p:nvSpPr>
        <p:spPr>
          <a:xfrm>
            <a:off x="5940152" y="4371951"/>
            <a:ext cx="3672408" cy="771550"/>
          </a:xfrm>
          <a:prstGeom prst="rect">
            <a:avLst/>
          </a:prstGeom>
          <a:solidFill>
            <a:srgbClr val="C00000">
              <a:alpha val="80380"/>
            </a:srgbClr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實體夥伴商店</a:t>
            </a:r>
            <a:endParaRPr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admin.PC859\AppData\Local\Microsoft\Windows\INetCache\Content.Outlook\5MU7CNCW\icon-cashback-s-twn-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219824"/>
            <a:ext cx="234339" cy="2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5" y="-93122"/>
            <a:ext cx="9180509" cy="5236622"/>
            <a:chOff x="3" y="-93122"/>
            <a:chExt cx="9180509" cy="5236622"/>
          </a:xfrm>
        </p:grpSpPr>
        <p:grpSp>
          <p:nvGrpSpPr>
            <p:cNvPr id="2" name="群組 1"/>
            <p:cNvGrpSpPr/>
            <p:nvPr/>
          </p:nvGrpSpPr>
          <p:grpSpPr>
            <a:xfrm>
              <a:off x="3" y="-93122"/>
              <a:ext cx="9180509" cy="5236622"/>
              <a:chOff x="169827" y="-850"/>
              <a:chExt cx="9289286" cy="516460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827" y="-282"/>
                <a:ext cx="6310356" cy="5164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9628" y="-850"/>
                <a:ext cx="3169485" cy="51646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102" name="Picture 6" descr="C:\Users\admin.PC859\Desktop\YTM\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815" y="47650"/>
              <a:ext cx="1895475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843558"/>
              <a:ext cx="4715139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-4947"/>
              <a:ext cx="762582" cy="780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115664"/>
              <a:ext cx="1096779" cy="10879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標題 1"/>
            <p:cNvSpPr txBox="1">
              <a:spLocks/>
            </p:cNvSpPr>
            <p:nvPr/>
          </p:nvSpPr>
          <p:spPr>
            <a:xfrm>
              <a:off x="4788024" y="1923678"/>
              <a:ext cx="4154386" cy="1271500"/>
            </a:xfrm>
            <a:prstGeom prst="rect">
              <a:avLst/>
            </a:prstGeom>
          </p:spPr>
          <p:txBody>
            <a:bodyPr/>
            <a:lstStyle>
              <a:lvl1pPr algn="ctr" defTabSz="914353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TW" altLang="en-US" sz="2600" b="1" u="sng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北捷</a:t>
              </a:r>
              <a:r>
                <a:rPr lang="en-US" altLang="zh-TW" sz="2600" b="1" u="sng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YTM</a:t>
              </a:r>
              <a:r>
                <a:rPr lang="zh-TW" altLang="en-US" sz="2600" b="1" u="sng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限定         </a:t>
              </a:r>
              <a:endParaRPr lang="en-US" altLang="zh-TW" sz="2600" b="1" u="sng" dirty="0">
                <a:solidFill>
                  <a:prstClr val="white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r>
                <a:rPr lang="zh-TW" altLang="en-US" sz="24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現金回饋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4%</a:t>
              </a:r>
              <a:r>
                <a:rPr lang="en-US" altLang="zh-TW" sz="24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+</a:t>
              </a:r>
              <a:r>
                <a:rPr lang="zh-TW" altLang="zh-TW" sz="2400" b="1" dirty="0">
                  <a:solidFill>
                    <a:prstClr val="white"/>
                  </a:solidFill>
                </a:rPr>
                <a:t>【</a:t>
              </a:r>
              <a:r>
                <a:rPr lang="en-US" altLang="zh-TW" sz="2400" b="1" dirty="0">
                  <a:solidFill>
                    <a:prstClr val="white"/>
                  </a:solidFill>
                </a:rPr>
                <a:t>IBV</a:t>
              </a:r>
              <a:r>
                <a:rPr lang="en-US" altLang="zh-TW" sz="2400" b="1" dirty="0">
                  <a:solidFill>
                    <a:srgbClr val="FF0000"/>
                  </a:solidFill>
                </a:rPr>
                <a:t>2%</a:t>
              </a:r>
              <a:r>
                <a:rPr lang="zh-TW" altLang="zh-TW" sz="2400" b="1" dirty="0">
                  <a:solidFill>
                    <a:prstClr val="white"/>
                  </a:solidFill>
                </a:rPr>
                <a:t>】</a:t>
              </a:r>
              <a:endParaRPr lang="en-US" altLang="zh-TW" sz="2400" b="1" dirty="0">
                <a:solidFill>
                  <a:prstClr val="white"/>
                </a:solidFill>
              </a:endParaRPr>
            </a:p>
            <a:p>
              <a:r>
                <a:rPr lang="zh-TW" altLang="en-US" sz="24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每週三冠軍原味</a:t>
              </a:r>
              <a:r>
                <a:rPr lang="en-US" altLang="zh-TW" sz="2400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400" b="1" dirty="0">
                  <a:solidFill>
                    <a:prstClr val="white"/>
                  </a:solidFill>
                  <a:latin typeface="微軟正黑體" pitchFamily="34" charset="-120"/>
                  <a:ea typeface="微軟正黑體" pitchFamily="34" charset="-120"/>
                </a:rPr>
                <a:t>折</a:t>
              </a:r>
            </a:p>
          </p:txBody>
        </p:sp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-92546"/>
              <a:ext cx="847725" cy="11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3" descr="C:\Users\admin.PC859\AppData\Local\Microsoft\Windows\INetCache\Content.Outlook\5MU7CNCW\icon-cashback-s-twn-20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571752"/>
            <a:ext cx="234339" cy="23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249091" y="3322321"/>
            <a:ext cx="4279644" cy="1815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914315"/>
            <a:r>
              <a:rPr lang="en-US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※</a:t>
            </a:r>
            <a:r>
              <a: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請持感應功能的</a:t>
            </a:r>
            <a:r>
              <a:rPr lang="zh-TW" altLang="zh-TW" sz="2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  <a:r>
              <a:rPr lang="zh-TW" altLang="en-US" sz="2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片</a:t>
            </a:r>
            <a:endParaRPr lang="en-US" altLang="zh-TW" sz="2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315"/>
            <a:r>
              <a:rPr lang="zh-TW" altLang="zh-TW" sz="28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美</a:t>
            </a:r>
            <a:r>
              <a:rPr lang="zh-TW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安悠遊白金卡</a:t>
            </a:r>
            <a:endParaRPr lang="en-US" altLang="zh-TW" sz="2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315"/>
            <a:r>
              <a:rPr lang="zh-TW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美安悠遊鈦金卡</a:t>
            </a:r>
            <a:endParaRPr lang="en-US" altLang="zh-TW" sz="28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defTabSz="914315"/>
            <a:r>
              <a:rPr lang="en-US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zh-TW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美安悠遊無限卡</a:t>
            </a:r>
            <a:r>
              <a:rPr lang="zh-TW" altLang="zh-TW" sz="1500" b="1" dirty="0">
                <a:noFill/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zh-TW" altLang="en-US" sz="15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43" y="3454160"/>
            <a:ext cx="1846346" cy="170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Google Shape;59;p13"/>
          <p:cNvSpPr/>
          <p:nvPr/>
        </p:nvSpPr>
        <p:spPr>
          <a:xfrm>
            <a:off x="305782" y="4155928"/>
            <a:ext cx="3347864" cy="924953"/>
          </a:xfrm>
          <a:prstGeom prst="rect">
            <a:avLst/>
          </a:prstGeom>
          <a:solidFill>
            <a:srgbClr val="FF7F00">
              <a:alpha val="80380"/>
            </a:srgbClr>
          </a:solidFill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defTabSz="913995">
              <a:buClr>
                <a:srgbClr val="000000"/>
              </a:buClr>
            </a:pPr>
            <a:r>
              <a:rPr lang="zh-TW" altLang="en-US" sz="4000" kern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實體夥伴商店</a:t>
            </a:r>
            <a:endParaRPr sz="4000" kern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72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843809" y="2063925"/>
            <a:ext cx="3528392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zh-TW" altLang="en-US" sz="6000" b="1" dirty="0">
                <a:solidFill>
                  <a:srgbClr val="660066"/>
                </a:solidFill>
                <a:latin typeface="微軟正黑體" pitchFamily="34" charset="-120"/>
                <a:ea typeface="微軟正黑體" pitchFamily="34" charset="-120"/>
              </a:rPr>
              <a:t>嘉賓分享</a:t>
            </a:r>
          </a:p>
        </p:txBody>
      </p:sp>
      <p:sp>
        <p:nvSpPr>
          <p:cNvPr id="7" name="五角星形 6"/>
          <p:cNvSpPr/>
          <p:nvPr/>
        </p:nvSpPr>
        <p:spPr>
          <a:xfrm>
            <a:off x="4327885" y="2965182"/>
            <a:ext cx="180020" cy="228798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/>
          <p:cNvCxnSpPr/>
          <p:nvPr/>
        </p:nvCxnSpPr>
        <p:spPr>
          <a:xfrm>
            <a:off x="2987826" y="3079581"/>
            <a:ext cx="1196044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615918" y="3079581"/>
            <a:ext cx="1396244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1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2ABCFB-F75B-4A42-8F74-49FA0F95D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4" y="915567"/>
            <a:ext cx="7367641" cy="208164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小當家海苔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125D8B6-DB86-4472-A02A-9A0A04C58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9714" y="2997207"/>
            <a:ext cx="6647557" cy="1590769"/>
          </a:xfrm>
        </p:spPr>
        <p:txBody>
          <a:bodyPr>
            <a:normAutofit fontScale="85000" lnSpcReduction="20000"/>
          </a:bodyPr>
          <a:lstStyle/>
          <a:p>
            <a:endParaRPr lang="en-US" altLang="zh-TW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執行長  李美英</a:t>
            </a:r>
            <a:endParaRPr lang="en-US" altLang="zh-TW" sz="4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4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Judy Lee</a:t>
            </a:r>
            <a:endParaRPr lang="zh-TW" altLang="en-US" sz="4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2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4">
            <a:extLst>
              <a:ext uri="{FF2B5EF4-FFF2-40B4-BE49-F238E27FC236}">
                <a16:creationId xmlns:a16="http://schemas.microsoft.com/office/drawing/2014/main" id="{79687833-2C98-4C6A-843A-529EEFC38F7D}"/>
              </a:ext>
            </a:extLst>
          </p:cNvPr>
          <p:cNvSpPr txBox="1">
            <a:spLocks/>
          </p:cNvSpPr>
          <p:nvPr/>
        </p:nvSpPr>
        <p:spPr>
          <a:xfrm>
            <a:off x="1142418" y="72958"/>
            <a:ext cx="7514035" cy="916831"/>
          </a:xfrm>
          <a:prstGeom prst="rect">
            <a:avLst/>
          </a:prstGeom>
          <a:effectLst/>
        </p:spPr>
        <p:txBody>
          <a:bodyPr vert="horz" lIns="68579" tIns="34289" rIns="68579" bIns="34289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zh-TW" sz="4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小當家</a:t>
            </a:r>
            <a:r>
              <a:rPr lang="zh-TW" altLang="en-US" sz="4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簡介</a:t>
            </a:r>
            <a:endParaRPr lang="zh-TW" altLang="en-US" sz="45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034F8F79-24F8-4404-9595-CD671AE56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5741961"/>
              </p:ext>
            </p:extLst>
          </p:nvPr>
        </p:nvGraphicFramePr>
        <p:xfrm>
          <a:off x="2085773" y="91183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01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C97D866-0F77-45DF-8EB7-C3D116B328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1"/>
            <a:ext cx="1827610" cy="51435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F9B1DE5-8736-46A8-986F-7D93EABD78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DEF5C121-2BFC-4684-A8AE-AAC74878E8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8DDBAAB4-8BAF-4FAB-99AC-C59B579A0B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95B7BE3-689C-4566-858A-873632B1BC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5220C0B1-373C-427C-85C1-E40FC7A9D1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6BCB563-408A-4114-85A8-266D3943E8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DBEA0F-A108-4353-90A7-BF17D0B8D2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109" y="1"/>
            <a:ext cx="1827610" cy="5143501"/>
            <a:chOff x="1320800" y="0"/>
            <a:chExt cx="2436813" cy="6858001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995CA3FF-C7B7-4925-839C-2964031A2F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2F295FED-2731-4AE1-8A15-70625050D8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44695954-F76F-43EF-9154-7F75A1FAFD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259EAC8-11A2-41BF-9DED-1E0926E4F7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9E28710-F8B9-4D97-87F8-2FB672BE86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BFA17A07-C153-4CAA-80DD-675249B977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ADCEC0B-C4E5-43D6-9C25-53BA2F56D4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051" y="241302"/>
            <a:ext cx="8305651" cy="4660900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" name="圖片 2" descr="一張含有 樂高, 玩具 的圖片&#10;&#10;描述是以非常高的可信度產生">
            <a:extLst>
              <a:ext uri="{FF2B5EF4-FFF2-40B4-BE49-F238E27FC236}">
                <a16:creationId xmlns:a16="http://schemas.microsoft.com/office/drawing/2014/main" id="{F66EFEBE-E0F1-4CDE-99DE-6B130F0E7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r="5486"/>
          <a:stretch/>
        </p:blipFill>
        <p:spPr>
          <a:xfrm>
            <a:off x="4851671" y="432314"/>
            <a:ext cx="3808379" cy="442275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47FF213-93D0-4C38-B080-346AA7199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611" y="432314"/>
            <a:ext cx="5653347" cy="15405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86D3E1-A76D-42C8-882A-3887C90CC8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677" y="2798735"/>
            <a:ext cx="1737546" cy="173754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CF56FB6-42DD-4E42-86D8-ADF095AF07D5}"/>
              </a:ext>
            </a:extLst>
          </p:cNvPr>
          <p:cNvSpPr txBox="1"/>
          <p:nvPr/>
        </p:nvSpPr>
        <p:spPr>
          <a:xfrm>
            <a:off x="1492565" y="2329377"/>
            <a:ext cx="3317759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342892"/>
            <a:r>
              <a:rPr lang="en-US" altLang="zh-TW" sz="28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EARLY OF 2015…</a:t>
            </a:r>
            <a:endParaRPr lang="zh-TW" altLang="en-US" sz="28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2294DADB-80A2-42FF-93AF-B5E17C97ADFA}"/>
              </a:ext>
            </a:extLst>
          </p:cNvPr>
          <p:cNvSpPr txBox="1"/>
          <p:nvPr/>
        </p:nvSpPr>
        <p:spPr>
          <a:xfrm>
            <a:off x="5184906" y="4380469"/>
            <a:ext cx="3141908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342892"/>
            <a:r>
              <a:rPr lang="en-US" altLang="zh-TW" sz="3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END OF 2015…</a:t>
            </a:r>
            <a:endParaRPr lang="zh-TW" altLang="en-US" sz="3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1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1640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67" y="1877254"/>
            <a:ext cx="3570276" cy="1944216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12574" y="-6350"/>
            <a:ext cx="9180512" cy="5143500"/>
          </a:xfrm>
          <a:prstGeom prst="rect">
            <a:avLst/>
          </a:prstGeom>
          <a:solidFill>
            <a:srgbClr val="7030A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3" y="51471"/>
            <a:ext cx="7272807" cy="923312"/>
          </a:xfrm>
          <a:prstGeom prst="rect">
            <a:avLst/>
          </a:prstGeom>
          <a:noFill/>
          <a:ln w="31750" cmpd="thickThin">
            <a:noFill/>
            <a:prstDash val="sysDot"/>
          </a:ln>
        </p:spPr>
        <p:txBody>
          <a:bodyPr wrap="square" lIns="91422" tIns="45711" rIns="91422" bIns="45711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美安</a:t>
            </a: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網路夥伴商店</a:t>
            </a:r>
            <a:endParaRPr kumimoji="0" lang="en-US" altLang="zh-TW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79522" y="267494"/>
            <a:ext cx="1" cy="6480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067" y="982104"/>
            <a:ext cx="14890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982104"/>
            <a:ext cx="1484459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1" y="982104"/>
            <a:ext cx="142716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87" y="1708940"/>
            <a:ext cx="148748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07" y="1704167"/>
            <a:ext cx="15128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57" y="2382438"/>
            <a:ext cx="146227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CI_EcLife-LS3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3" y="1718455"/>
            <a:ext cx="147683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263" y="4434231"/>
            <a:ext cx="150342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3091564"/>
            <a:ext cx="146476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26" y="2393541"/>
            <a:ext cx="150306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371" y="3091564"/>
            <a:ext cx="1489991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1699911"/>
            <a:ext cx="146476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42" y="982104"/>
            <a:ext cx="149225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2382438"/>
            <a:ext cx="148731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07" y="982104"/>
            <a:ext cx="1490662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27" y="4441198"/>
            <a:ext cx="1503066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735" y="2382438"/>
            <a:ext cx="1465263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96" y="4431390"/>
            <a:ext cx="153213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96" y="2393541"/>
            <a:ext cx="148731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52" y="1708933"/>
            <a:ext cx="149109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字方塊 31"/>
          <p:cNvSpPr txBox="1"/>
          <p:nvPr/>
        </p:nvSpPr>
        <p:spPr>
          <a:xfrm>
            <a:off x="599414" y="1387406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:0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2270987" y="139664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3927171" y="1387406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5437213" y="138898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7019263" y="136300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84328" y="209442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2270987" y="209550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855163" y="208626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0" name="文字方塊 39"/>
          <p:cNvSpPr txBox="1"/>
          <p:nvPr/>
        </p:nvSpPr>
        <p:spPr>
          <a:xfrm>
            <a:off x="5473217" y="207712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7414190" y="206117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IBV:2.3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720689" y="277837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2304865" y="278777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3927171" y="278777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5746436" y="278777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IBV:1-2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7057393" y="278091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701807" y="343841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2262879" y="342011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9" name="文字方塊 48"/>
          <p:cNvSpPr txBox="1"/>
          <p:nvPr/>
        </p:nvSpPr>
        <p:spPr>
          <a:xfrm>
            <a:off x="5421307" y="342011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855163" y="343124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7057393" y="340906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678643" y="412697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2304865" y="412748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3817033" y="411824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5438692" y="4103625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7019263" y="410194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https://img.shop.com/Image/topbrands/nmlogos_119268.gif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6" y="4450440"/>
            <a:ext cx="1438994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cy's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951" y="4450440"/>
            <a:ext cx="1512899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字方塊 59"/>
          <p:cNvSpPr txBox="1"/>
          <p:nvPr/>
        </p:nvSpPr>
        <p:spPr>
          <a:xfrm>
            <a:off x="648681" y="476503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1" name="文字方塊 60"/>
          <p:cNvSpPr txBox="1"/>
          <p:nvPr/>
        </p:nvSpPr>
        <p:spPr>
          <a:xfrm>
            <a:off x="3817033" y="477417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2" name="文字方塊 61"/>
          <p:cNvSpPr txBox="1"/>
          <p:nvPr/>
        </p:nvSpPr>
        <p:spPr>
          <a:xfrm>
            <a:off x="5437213" y="478110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3" name="文字方塊 62"/>
          <p:cNvSpPr txBox="1"/>
          <p:nvPr/>
        </p:nvSpPr>
        <p:spPr>
          <a:xfrm>
            <a:off x="7057393" y="477006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4" name="文字方塊 63"/>
          <p:cNvSpPr txBox="1"/>
          <p:nvPr/>
        </p:nvSpPr>
        <p:spPr>
          <a:xfrm>
            <a:off x="2232857" y="477442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5" name="Picture 6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27" y="3738330"/>
            <a:ext cx="1503066" cy="32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6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97" y="3752277"/>
            <a:ext cx="1489075" cy="31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6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79" y="3733395"/>
            <a:ext cx="1461052" cy="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95" y="3747467"/>
            <a:ext cx="1519431" cy="31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圖片 6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45" y="3753072"/>
            <a:ext cx="143827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youdu圖片20181017150414.jp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27" y="3079473"/>
            <a:ext cx="1503066" cy="30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圖片 5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57" y="3075806"/>
            <a:ext cx="1462273" cy="28575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96" y="3087645"/>
            <a:ext cx="1509596" cy="3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41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男人, 領帶, 穿著 的圖片&#10;&#10;描述是以非常高的可信度產生">
            <a:extLst>
              <a:ext uri="{FF2B5EF4-FFF2-40B4-BE49-F238E27FC236}">
                <a16:creationId xmlns:a16="http://schemas.microsoft.com/office/drawing/2014/main" id="{0E94D551-AB00-4DDA-84AD-1C0D475F6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2" y="1698053"/>
            <a:ext cx="3038923" cy="1709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DCBE6B6-1408-4474-B583-FB621088A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57" y="1421251"/>
            <a:ext cx="4715483" cy="2651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14CFC3D-9E62-4A06-8BE9-7D9A224974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76">
            <a:off x="1340451" y="3340076"/>
            <a:ext cx="2893280" cy="1627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1090228" y="2792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感謝美安</a:t>
            </a:r>
            <a:r>
              <a:rPr lang="zh-TW" altLang="en-US" sz="3600" b="1" dirty="0">
                <a:solidFill>
                  <a:srgbClr val="66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843808" y="631779"/>
            <a:ext cx="6223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小當家</a:t>
            </a:r>
            <a:r>
              <a:rPr lang="zh-TW" altLang="en-US" sz="40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恐龍餅乾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變身媒體寵兒！</a:t>
            </a:r>
          </a:p>
        </p:txBody>
      </p:sp>
      <p:sp>
        <p:nvSpPr>
          <p:cNvPr id="11" name="文字方塊 10"/>
          <p:cNvSpPr txBox="1"/>
          <p:nvPr/>
        </p:nvSpPr>
        <p:spPr>
          <a:xfrm rot="20619971">
            <a:off x="-25398" y="937720"/>
            <a:ext cx="33095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3000" b="1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上班這黨事</a:t>
            </a:r>
            <a:endParaRPr lang="zh-TW" altLang="en-US" sz="30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292080" y="444569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ln/>
                <a:solidFill>
                  <a:srgbClr val="D64A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3600" b="1" dirty="0">
                <a:ln/>
                <a:solidFill>
                  <a:srgbClr val="D64A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東森</a:t>
            </a:r>
            <a:r>
              <a:rPr lang="zh-TW" altLang="en-US" sz="3600" b="1" dirty="0" smtClean="0">
                <a:ln/>
                <a:solidFill>
                  <a:srgbClr val="D64A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新聞</a:t>
            </a:r>
            <a:endParaRPr lang="zh-TW" altLang="en-US" sz="3600" b="1" dirty="0">
              <a:ln/>
              <a:solidFill>
                <a:srgbClr val="D64A3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91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樹, 物件 的圖片&#10;&#10;描述是以高可信度產生">
            <a:extLst>
              <a:ext uri="{FF2B5EF4-FFF2-40B4-BE49-F238E27FC236}">
                <a16:creationId xmlns:a16="http://schemas.microsoft.com/office/drawing/2014/main" id="{876DEDC1-5BA2-47B3-897F-5AC8D382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14" y="175100"/>
            <a:ext cx="6422482" cy="48005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文字方塊 1"/>
          <p:cNvSpPr txBox="1"/>
          <p:nvPr/>
        </p:nvSpPr>
        <p:spPr>
          <a:xfrm>
            <a:off x="0" y="0"/>
            <a:ext cx="1015663" cy="5143500"/>
          </a:xfrm>
          <a:prstGeom prst="rect">
            <a:avLst/>
          </a:prstGeom>
          <a:solidFill>
            <a:srgbClr val="E86357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會員回饋大優惠</a:t>
            </a:r>
            <a:endParaRPr lang="zh-TW" alt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971599" y="0"/>
            <a:ext cx="1332000" cy="5148000"/>
          </a:xfrm>
          <a:prstGeom prst="rect">
            <a:avLst/>
          </a:prstGeom>
          <a:solidFill>
            <a:srgbClr val="E86357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好禮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</a:p>
        </p:txBody>
      </p:sp>
      <p:sp>
        <p:nvSpPr>
          <p:cNvPr id="12" name="爆炸: 八角 11">
            <a:extLst>
              <a:ext uri="{FF2B5EF4-FFF2-40B4-BE49-F238E27FC236}">
                <a16:creationId xmlns:a16="http://schemas.microsoft.com/office/drawing/2014/main" id="{A72C7BBB-EB27-436C-9B20-AF42374317F1}"/>
              </a:ext>
            </a:extLst>
          </p:cNvPr>
          <p:cNvSpPr/>
          <p:nvPr/>
        </p:nvSpPr>
        <p:spPr>
          <a:xfrm rot="21018987">
            <a:off x="710291" y="267792"/>
            <a:ext cx="2249406" cy="2129950"/>
          </a:xfrm>
          <a:prstGeom prst="irregularSeal1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50800" dist="1270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zh-TW" altLang="en-US" sz="4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激安</a:t>
            </a:r>
          </a:p>
        </p:txBody>
      </p:sp>
    </p:spTree>
    <p:extLst>
      <p:ext uri="{BB962C8B-B14F-4D97-AF65-F5344CB8AC3E}">
        <p14:creationId xmlns:p14="http://schemas.microsoft.com/office/powerpoint/2010/main" val="10253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8BE88CF-F56D-48C8-9260-42732145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3" y="173739"/>
            <a:ext cx="6538202" cy="47873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216000DD-7AD7-491E-86D1-AF62D7ACEF08}"/>
              </a:ext>
            </a:extLst>
          </p:cNvPr>
          <p:cNvSpPr txBox="1">
            <a:spLocks/>
          </p:cNvSpPr>
          <p:nvPr/>
        </p:nvSpPr>
        <p:spPr>
          <a:xfrm>
            <a:off x="6948264" y="20539"/>
            <a:ext cx="2191155" cy="5143499"/>
          </a:xfrm>
          <a:prstGeom prst="rect">
            <a:avLst/>
          </a:prstGeom>
          <a:solidFill>
            <a:srgbClr val="DB5B4F"/>
          </a:solidFill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68579" tIns="34289" rIns="68579" bIns="34289" numCol="1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zh-TW" sz="5400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禮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endParaRPr lang="en-US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AE2C2C6-1B27-41F1-8977-F880AC1C44BC}"/>
              </a:ext>
            </a:extLst>
          </p:cNvPr>
          <p:cNvGrpSpPr/>
          <p:nvPr/>
        </p:nvGrpSpPr>
        <p:grpSpPr>
          <a:xfrm>
            <a:off x="6934650" y="53306"/>
            <a:ext cx="2254143" cy="1268730"/>
            <a:chOff x="6456781" y="4273421"/>
            <a:chExt cx="2469513" cy="1356650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EBDAC178-153C-4A20-8BF0-3390DC919556}"/>
                </a:ext>
              </a:extLst>
            </p:cNvPr>
            <p:cNvSpPr/>
            <p:nvPr/>
          </p:nvSpPr>
          <p:spPr>
            <a:xfrm>
              <a:off x="6530001" y="4273421"/>
              <a:ext cx="2288608" cy="1339439"/>
            </a:xfrm>
            <a:prstGeom prst="roundRect">
              <a:avLst/>
            </a:prstGeom>
            <a:solidFill>
              <a:schemeClr val="accent1">
                <a:alpha val="6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/>
              <a:endParaRPr lang="zh-TW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B85CD3D-289D-4F9F-AA7E-B2BFA15FC211}"/>
                </a:ext>
              </a:extLst>
            </p:cNvPr>
            <p:cNvSpPr/>
            <p:nvPr/>
          </p:nvSpPr>
          <p:spPr>
            <a:xfrm>
              <a:off x="6544368" y="4338708"/>
              <a:ext cx="2225407" cy="49365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342892"/>
              <a:r>
                <a:rPr lang="zh-TW" altLang="en-US" sz="24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大會優惠限定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2152F6E-23C9-4B47-9144-37CAEBE85B68}"/>
                </a:ext>
              </a:extLst>
            </p:cNvPr>
            <p:cNvSpPr/>
            <p:nvPr/>
          </p:nvSpPr>
          <p:spPr>
            <a:xfrm>
              <a:off x="6456781" y="4873130"/>
              <a:ext cx="2469513" cy="7569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342892"/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入裝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NT$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2200</a:t>
              </a:r>
            </a:p>
            <a:p>
              <a:pPr algn="ctr" defTabSz="342892"/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入裝 </a:t>
              </a:r>
              <a:r>
                <a:rPr lang="en-US" altLang="zh-TW" sz="2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NT$ 4000</a:t>
              </a:r>
              <a:endPara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9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>
            <a:extLst>
              <a:ext uri="{FF2B5EF4-FFF2-40B4-BE49-F238E27FC236}">
                <a16:creationId xmlns:a16="http://schemas.microsoft.com/office/drawing/2014/main" id="{EB4FA290-27C9-477A-A60E-5CEA5C863545}"/>
              </a:ext>
            </a:extLst>
          </p:cNvPr>
          <p:cNvSpPr txBox="1">
            <a:spLocks/>
          </p:cNvSpPr>
          <p:nvPr/>
        </p:nvSpPr>
        <p:spPr>
          <a:xfrm>
            <a:off x="-1" y="-7294"/>
            <a:ext cx="6011249" cy="5150795"/>
          </a:xfrm>
          <a:prstGeom prst="rect">
            <a:avLst/>
          </a:prstGeom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68579" tIns="34289" rIns="68579" bIns="34289" numCol="1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zh-TW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212121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無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三不成禮！</a:t>
            </a:r>
            <a:endParaRPr lang="en-US" altLang="zh-TW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212121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500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500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7AED641-E01A-4255-BAFF-E0FA2B380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85" y="171644"/>
            <a:ext cx="2713481" cy="48040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E4FA26F7-B2E2-4001-8659-B227F9827E44}"/>
              </a:ext>
            </a:extLst>
          </p:cNvPr>
          <p:cNvGrpSpPr/>
          <p:nvPr/>
        </p:nvGrpSpPr>
        <p:grpSpPr>
          <a:xfrm>
            <a:off x="634729" y="1694779"/>
            <a:ext cx="4625504" cy="1678278"/>
            <a:chOff x="1789889" y="2509392"/>
            <a:chExt cx="5184843" cy="1839215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AC81EB0-B4A6-475A-B227-893AD2F901E8}"/>
                </a:ext>
              </a:extLst>
            </p:cNvPr>
            <p:cNvGrpSpPr/>
            <p:nvPr/>
          </p:nvGrpSpPr>
          <p:grpSpPr>
            <a:xfrm>
              <a:off x="1789889" y="2509392"/>
              <a:ext cx="5184843" cy="1839215"/>
              <a:chOff x="1313233" y="2003210"/>
              <a:chExt cx="5184843" cy="1839215"/>
            </a:xfrm>
          </p:grpSpPr>
          <p:sp>
            <p:nvSpPr>
              <p:cNvPr id="4" name="綵帶: 捲曲上傾 3">
                <a:extLst>
                  <a:ext uri="{FF2B5EF4-FFF2-40B4-BE49-F238E27FC236}">
                    <a16:creationId xmlns:a16="http://schemas.microsoft.com/office/drawing/2014/main" id="{AED00F42-1BE1-4A78-A581-C66B521446C0}"/>
                  </a:ext>
                </a:extLst>
              </p:cNvPr>
              <p:cNvSpPr/>
              <p:nvPr/>
            </p:nvSpPr>
            <p:spPr>
              <a:xfrm>
                <a:off x="1313233" y="2003210"/>
                <a:ext cx="5184843" cy="1839215"/>
              </a:xfrm>
              <a:prstGeom prst="ellipseRibbon2">
                <a:avLst/>
              </a:prstGeom>
              <a:solidFill>
                <a:schemeClr val="bg1">
                  <a:alpha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42892"/>
                <a:endParaRPr lang="zh-TW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5985AD9-823C-48DA-B4E2-F0499D1AE253}"/>
                  </a:ext>
                </a:extLst>
              </p:cNvPr>
              <p:cNvSpPr/>
              <p:nvPr/>
            </p:nvSpPr>
            <p:spPr>
              <a:xfrm>
                <a:off x="2572214" y="2546493"/>
                <a:ext cx="2666879" cy="9106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algn="ctr" defTabSz="342892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原價  </a:t>
                </a:r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NT$</a:t>
                </a:r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</a:t>
                </a:r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5880</a:t>
                </a:r>
              </a:p>
              <a:p>
                <a:pPr algn="ctr" defTabSz="342892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特價  </a:t>
                </a:r>
                <a:r>
                  <a:rPr lang="en-US" altLang="zh-TW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NT$ 3000</a:t>
                </a:r>
                <a:endPara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D7DC8CD7-FA47-4C52-A3C1-0E0CD1D0D617}"/>
                  </a:ext>
                </a:extLst>
              </p:cNvPr>
              <p:cNvSpPr/>
              <p:nvPr/>
            </p:nvSpPr>
            <p:spPr>
              <a:xfrm>
                <a:off x="2553508" y="2044833"/>
                <a:ext cx="2704290" cy="5059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40" tIns="45720" rIns="91440" bIns="45720">
                <a:spAutoFit/>
              </a:bodyPr>
              <a:lstStyle/>
              <a:p>
                <a:pPr algn="ctr" defTabSz="342892"/>
                <a:r>
                  <a:rPr lang="zh-TW" altLang="en-US" sz="2400" b="1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大會優惠限定</a:t>
                </a:r>
              </a:p>
            </p:txBody>
          </p:sp>
        </p:grpSp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E59A418A-3D0D-41F1-8A6D-2FFE3E1DA55A}"/>
                </a:ext>
              </a:extLst>
            </p:cNvPr>
            <p:cNvCxnSpPr/>
            <p:nvPr/>
          </p:nvCxnSpPr>
          <p:spPr>
            <a:xfrm>
              <a:off x="3231193" y="3214656"/>
              <a:ext cx="23022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C6A1DB9E-A9A0-4245-9F02-0BA059840295}"/>
                </a:ext>
              </a:extLst>
            </p:cNvPr>
            <p:cNvCxnSpPr/>
            <p:nvPr/>
          </p:nvCxnSpPr>
          <p:spPr>
            <a:xfrm>
              <a:off x="3231193" y="3298963"/>
              <a:ext cx="230223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29D5B070-F0C4-4794-9FE0-8EC8A9858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69" y="3373057"/>
            <a:ext cx="1995696" cy="172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6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桌, 坐, 室內 的圖片&#10;&#10;描述是以非常高的可信度產生">
            <a:extLst>
              <a:ext uri="{FF2B5EF4-FFF2-40B4-BE49-F238E27FC236}">
                <a16:creationId xmlns:a16="http://schemas.microsoft.com/office/drawing/2014/main" id="{51D81BDB-121D-40EA-B139-68555ACAC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5" y="0"/>
            <a:ext cx="5597557" cy="5143500"/>
          </a:xfrm>
          <a:prstGeom prst="rect">
            <a:avLst/>
          </a:prstGeom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id="{EB4FA290-27C9-477A-A60E-5CEA5C863545}"/>
              </a:ext>
            </a:extLst>
          </p:cNvPr>
          <p:cNvSpPr txBox="1">
            <a:spLocks/>
          </p:cNvSpPr>
          <p:nvPr/>
        </p:nvSpPr>
        <p:spPr>
          <a:xfrm>
            <a:off x="-2" y="-7294"/>
            <a:ext cx="3582957" cy="5150795"/>
          </a:xfrm>
          <a:prstGeom prst="rect">
            <a:avLst/>
          </a:prstGeom>
          <a:ln/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68579" tIns="34289" rIns="68579" bIns="34289" numCol="1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別以為只有</a:t>
            </a:r>
            <a:endParaRPr lang="en-US" altLang="zh-TW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這些優惠</a:t>
            </a:r>
            <a:r>
              <a:rPr lang="en-US" altLang="zh-TW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!!</a:t>
            </a:r>
          </a:p>
          <a:p>
            <a:endParaRPr lang="zh-TW" altLang="en-US" sz="5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212121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4500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4500" b="1" dirty="0">
              <a:ln w="9525">
                <a:solidFill>
                  <a:prstClr val="white">
                    <a:lumMod val="95000"/>
                  </a:prstClr>
                </a:solidFill>
                <a:prstDash val="solid"/>
              </a:ln>
              <a:solidFill>
                <a:prstClr val="black"/>
              </a:solidFill>
              <a:effectLst>
                <a:glow rad="101600">
                  <a:srgbClr val="D64A3B">
                    <a:satMod val="175000"/>
                    <a:alpha val="40000"/>
                  </a:srgbClr>
                </a:glow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727C42C-DB53-47BB-AA87-FF5B58517721}"/>
              </a:ext>
            </a:extLst>
          </p:cNvPr>
          <p:cNvSpPr/>
          <p:nvPr/>
        </p:nvSpPr>
        <p:spPr>
          <a:xfrm>
            <a:off x="-2" y="3237322"/>
            <a:ext cx="3582957" cy="1173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zh-TW" altLang="en-US" sz="1400">
              <a:solidFill>
                <a:prstClr val="white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AC81EB0-B4A6-475A-B227-893AD2F901E8}"/>
              </a:ext>
            </a:extLst>
          </p:cNvPr>
          <p:cNvGrpSpPr/>
          <p:nvPr/>
        </p:nvGrpSpPr>
        <p:grpSpPr>
          <a:xfrm>
            <a:off x="585201" y="3237323"/>
            <a:ext cx="2412552" cy="1245544"/>
            <a:chOff x="2553509" y="2044832"/>
            <a:chExt cx="2704290" cy="136498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5985AD9-823C-48DA-B4E2-F0499D1AE253}"/>
                </a:ext>
              </a:extLst>
            </p:cNvPr>
            <p:cNvSpPr/>
            <p:nvPr/>
          </p:nvSpPr>
          <p:spPr>
            <a:xfrm>
              <a:off x="2674640" y="2499132"/>
              <a:ext cx="2462039" cy="9106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 defTabSz="342892"/>
              <a:r>
                <a:rPr lang="zh-TW" altLang="en-US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單盒  </a:t>
              </a:r>
              <a:r>
                <a:rPr lang="en-US" altLang="zh-TW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NT$</a:t>
              </a:r>
              <a:r>
                <a:rPr lang="zh-TW" altLang="en-US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130</a:t>
              </a:r>
            </a:p>
            <a:p>
              <a:pPr algn="ctr" defTabSz="342892"/>
              <a:r>
                <a:rPr lang="zh-TW" altLang="en-US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五盒  </a:t>
              </a:r>
              <a:r>
                <a:rPr lang="en-US" altLang="zh-TW" sz="24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NT$ 500</a:t>
              </a:r>
              <a:endParaRPr lang="zh-TW" altLang="en-US" sz="24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7DC8CD7-FA47-4C52-A3C1-0E0CD1D0D617}"/>
                </a:ext>
              </a:extLst>
            </p:cNvPr>
            <p:cNvSpPr/>
            <p:nvPr/>
          </p:nvSpPr>
          <p:spPr>
            <a:xfrm>
              <a:off x="2553509" y="2044832"/>
              <a:ext cx="2704290" cy="5733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342892"/>
              <a:r>
                <a:rPr lang="zh-TW" altLang="en-US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大會優惠限定</a:t>
              </a:r>
            </a:p>
          </p:txBody>
        </p:sp>
      </p:grpSp>
      <p:sp>
        <p:nvSpPr>
          <p:cNvPr id="7" name="星形: 十六角 6">
            <a:extLst>
              <a:ext uri="{FF2B5EF4-FFF2-40B4-BE49-F238E27FC236}">
                <a16:creationId xmlns:a16="http://schemas.microsoft.com/office/drawing/2014/main" id="{1208E687-252D-4714-8EE7-687BBF6C9EE5}"/>
              </a:ext>
            </a:extLst>
          </p:cNvPr>
          <p:cNvSpPr/>
          <p:nvPr/>
        </p:nvSpPr>
        <p:spPr>
          <a:xfrm>
            <a:off x="637615" y="1607257"/>
            <a:ext cx="2360139" cy="1585803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zh-TW" altLang="en-US" sz="5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79705D6-33DD-44E8-A6B3-6BDB0A0D1ECF}"/>
              </a:ext>
            </a:extLst>
          </p:cNvPr>
          <p:cNvSpPr/>
          <p:nvPr/>
        </p:nvSpPr>
        <p:spPr>
          <a:xfrm>
            <a:off x="-2" y="4452634"/>
            <a:ext cx="3582957" cy="165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ED6F3A9-ED95-4CFE-AA28-76412E01EE1C}"/>
              </a:ext>
            </a:extLst>
          </p:cNvPr>
          <p:cNvSpPr/>
          <p:nvPr/>
        </p:nvSpPr>
        <p:spPr>
          <a:xfrm>
            <a:off x="-2" y="4659839"/>
            <a:ext cx="3582957" cy="84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zh-TW" altLang="en-US" sz="1400">
              <a:solidFill>
                <a:prstClr val="white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D08C037-6951-49D2-B952-4297B981DE89}"/>
              </a:ext>
            </a:extLst>
          </p:cNvPr>
          <p:cNvSpPr/>
          <p:nvPr/>
        </p:nvSpPr>
        <p:spPr>
          <a:xfrm>
            <a:off x="-2" y="4788880"/>
            <a:ext cx="3582957" cy="504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endParaRPr lang="zh-TW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59DA966-2AEC-48FD-86E5-D83A12C7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166" y="2003865"/>
            <a:ext cx="5215835" cy="761224"/>
          </a:xfrm>
          <a:noFill/>
          <a:effectLst>
            <a:reflection blurRad="12700" stA="50000" endA="300" endPos="64000" dir="5400000" sy="-100000" algn="bl" rotWithShape="0"/>
          </a:effectLst>
        </p:spPr>
        <p:txBody>
          <a:bodyPr>
            <a:noAutofit/>
          </a:bodyPr>
          <a:lstStyle/>
          <a:p>
            <a:r>
              <a:rPr lang="en-US" altLang="zh-TW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iPhone XR</a:t>
            </a:r>
            <a:endParaRPr lang="zh-TW" altLang="en-US" sz="45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E4E6BC6-E8CD-434E-AC0F-748A5377A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" y="20350"/>
            <a:ext cx="3879804" cy="507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想法泡泡: 雲朵 2">
            <a:extLst>
              <a:ext uri="{FF2B5EF4-FFF2-40B4-BE49-F238E27FC236}">
                <a16:creationId xmlns:a16="http://schemas.microsoft.com/office/drawing/2014/main" id="{BE570373-004A-4B40-9813-602F073234BA}"/>
              </a:ext>
            </a:extLst>
          </p:cNvPr>
          <p:cNvSpPr/>
          <p:nvPr/>
        </p:nvSpPr>
        <p:spPr>
          <a:xfrm>
            <a:off x="3086673" y="3628191"/>
            <a:ext cx="2582312" cy="1249111"/>
          </a:xfrm>
          <a:prstGeom prst="cloudCallout">
            <a:avLst>
              <a:gd name="adj1" fmla="val -66508"/>
              <a:gd name="adj2" fmla="val -37071"/>
            </a:avLst>
          </a:prstGeom>
          <a:solidFill>
            <a:schemeClr val="accent3">
              <a:alpha val="92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342892"/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TW" altLang="en-US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價值直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逼</a:t>
            </a:r>
            <a:r>
              <a:rPr lang="en-US" altLang="zh-TW" sz="24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NT$20</a:t>
            </a: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萬！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572000" y="676862"/>
            <a:ext cx="421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4800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加碼再加碼</a:t>
            </a:r>
            <a:r>
              <a:rPr lang="en-US" altLang="zh-TW" sz="4800" dirty="0" smtClean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4800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508104" y="3435846"/>
            <a:ext cx="35420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單筆消費滿 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NT$ 2,000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贈送摸彩券乙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67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聯華食品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zh-TW" altLang="en-US" sz="3300" dirty="0"/>
              <a:t>總經理  林家齊  </a:t>
            </a:r>
            <a:r>
              <a:rPr lang="en-US" altLang="zh-TW" sz="3300" dirty="0"/>
              <a:t>Richard</a:t>
            </a:r>
            <a:r>
              <a:rPr lang="zh-TW" altLang="en-US" sz="3300" dirty="0"/>
              <a:t> </a:t>
            </a:r>
            <a:r>
              <a:rPr lang="en-US" altLang="zh-TW" sz="3300" dirty="0"/>
              <a:t>Lin</a:t>
            </a:r>
            <a:endParaRPr lang="zh-TW" altLang="en-US" sz="3300" dirty="0"/>
          </a:p>
        </p:txBody>
      </p:sp>
    </p:spTree>
    <p:extLst>
      <p:ext uri="{BB962C8B-B14F-4D97-AF65-F5344CB8AC3E}">
        <p14:creationId xmlns:p14="http://schemas.microsoft.com/office/powerpoint/2010/main" val="28826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Jeffrey\美軟食\看板\迪化街景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6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223738" y="1543836"/>
            <a:ext cx="8968902" cy="288539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r" defTabSz="685732"/>
            <a:r>
              <a:rPr lang="en-US" altLang="zh-TW" sz="1400" dirty="0">
                <a:solidFill>
                  <a:prstClr val="black"/>
                </a:solidFill>
              </a:rPr>
              <a:t>2014</a:t>
            </a:r>
            <a:r>
              <a:rPr lang="zh-TW" altLang="en-US" sz="1400" dirty="0">
                <a:solidFill>
                  <a:prstClr val="black"/>
                </a:solidFill>
              </a:rPr>
              <a:t>年推出食品安心履歷，原料均具溯源，資訊透明，供消費者即時查詢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48379"/>
            <a:ext cx="2471377" cy="984073"/>
          </a:xfrm>
          <a:prstGeom prst="round2SameRect">
            <a:avLst>
              <a:gd name="adj1" fmla="val 11982"/>
              <a:gd name="adj2" fmla="val 33332"/>
            </a:avLst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14921" y="3052639"/>
            <a:ext cx="2586299" cy="1482503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05265" y="3247952"/>
            <a:ext cx="2266737" cy="1287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70884" y="3447840"/>
            <a:ext cx="1811246" cy="82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26257" y="3150295"/>
            <a:ext cx="2242651" cy="1285520"/>
          </a:xfrm>
          <a:prstGeom prst="rect">
            <a:avLst/>
          </a:prstGeom>
          <a:noFill/>
        </p:spPr>
      </p:pic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2622790" y="2199760"/>
            <a:ext cx="8541833" cy="681296"/>
          </a:xfrm>
        </p:spPr>
        <p:txBody>
          <a:bodyPr>
            <a:normAutofit/>
          </a:bodyPr>
          <a:lstStyle/>
          <a:p>
            <a:r>
              <a:rPr lang="zh-TW" altLang="en-US" dirty="0">
                <a:effectLst/>
              </a:rPr>
              <a:t>旗</a:t>
            </a:r>
            <a:r>
              <a:rPr lang="zh-TW" altLang="en-US" dirty="0" smtClean="0">
                <a:effectLst/>
              </a:rPr>
              <a:t>下具代表性消費品牌</a:t>
            </a:r>
            <a:endParaRPr lang="zh-TW" altLang="en-US" b="1" dirty="0">
              <a:effectLst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88432" y="1272037"/>
            <a:ext cx="5845852" cy="288539"/>
          </a:xfrm>
          <a:prstGeom prst="rect">
            <a:avLst/>
          </a:prstGeom>
          <a:solidFill>
            <a:schemeClr val="tx1"/>
          </a:solidFill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altLang="zh-TW" sz="1400" dirty="0">
                <a:solidFill>
                  <a:prstClr val="white"/>
                </a:solidFill>
              </a:rPr>
              <a:t>1951</a:t>
            </a:r>
            <a:r>
              <a:rPr lang="zh-TW" altLang="en-US" sz="1400" dirty="0">
                <a:solidFill>
                  <a:prstClr val="white"/>
                </a:solidFill>
              </a:rPr>
              <a:t>年源起迪化街，近</a:t>
            </a:r>
            <a:r>
              <a:rPr lang="en-US" altLang="zh-TW" sz="1400" dirty="0">
                <a:solidFill>
                  <a:prstClr val="white"/>
                </a:solidFill>
              </a:rPr>
              <a:t>70</a:t>
            </a:r>
            <a:r>
              <a:rPr lang="zh-TW" altLang="en-US" sz="1400" dirty="0">
                <a:solidFill>
                  <a:prstClr val="white"/>
                </a:solidFill>
              </a:rPr>
              <a:t>年歷史，安心、美味堅持不變</a:t>
            </a:r>
          </a:p>
        </p:txBody>
      </p:sp>
    </p:spTree>
    <p:extLst>
      <p:ext uri="{BB962C8B-B14F-4D97-AF65-F5344CB8AC3E}">
        <p14:creationId xmlns:p14="http://schemas.microsoft.com/office/powerpoint/2010/main" val="405413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2238" y="4924"/>
            <a:ext cx="9144000" cy="9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4434" y="169159"/>
            <a:ext cx="8810085" cy="681296"/>
          </a:xfrm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effectLst/>
              </a:rPr>
              <a:t>好康一：會員獨享 限時優惠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>
                <a:solidFill>
                  <a:prstClr val="white"/>
                </a:solidFill>
              </a:rPr>
              <a:pPr/>
              <a:t>58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38615" y="923617"/>
            <a:ext cx="9007624" cy="3691982"/>
            <a:chOff x="138614" y="1231488"/>
            <a:chExt cx="9007624" cy="4922642"/>
          </a:xfrm>
        </p:grpSpPr>
        <p:sp>
          <p:nvSpPr>
            <p:cNvPr id="32" name="圓角矩形 31"/>
            <p:cNvSpPr/>
            <p:nvPr/>
          </p:nvSpPr>
          <p:spPr>
            <a:xfrm>
              <a:off x="1517393" y="3168882"/>
              <a:ext cx="2702858" cy="2985248"/>
            </a:xfrm>
            <a:prstGeom prst="roundRect">
              <a:avLst>
                <a:gd name="adj" fmla="val 9113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32"/>
              <a:endParaRPr lang="zh-TW" altLang="en-US" sz="14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4885864" y="3168882"/>
              <a:ext cx="2703600" cy="2985248"/>
            </a:xfrm>
            <a:prstGeom prst="roundRect">
              <a:avLst>
                <a:gd name="adj" fmla="val 9113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32"/>
              <a:endParaRPr lang="zh-TW" altLang="en-US" sz="1400" dirty="0">
                <a:solidFill>
                  <a:prstClr val="black"/>
                </a:solidFill>
                <a:ea typeface="微軟正黑體" panose="020B0604030504040204" pitchFamily="34" charset="-120"/>
              </a:endParaRPr>
            </a:p>
          </p:txBody>
        </p:sp>
        <p:pic>
          <p:nvPicPr>
            <p:cNvPr id="27" name="Picture 2" descr="Z:\Jeffrey\商品圖\萬歲牌\萬歲薄鹽杏仁果380G_10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4550" y="1231488"/>
              <a:ext cx="2911688" cy="2911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Z:\Jeffrey\商品圖\每日堅果日記\BeFunky Collage2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" r="47801" b="1566"/>
            <a:stretch/>
          </p:blipFill>
          <p:spPr bwMode="auto">
            <a:xfrm>
              <a:off x="456881" y="1365026"/>
              <a:ext cx="2568787" cy="2698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Z:\Jeffrey\商品圖\卡迪那\卡迪那迷你番薯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"/>
            <a:stretch/>
          </p:blipFill>
          <p:spPr bwMode="auto">
            <a:xfrm>
              <a:off x="3147575" y="1425842"/>
              <a:ext cx="3045401" cy="2815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hape 124"/>
            <p:cNvSpPr/>
            <p:nvPr/>
          </p:nvSpPr>
          <p:spPr>
            <a:xfrm>
              <a:off x="138614" y="5495541"/>
              <a:ext cx="3041449" cy="658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03" tIns="45689" rIns="91403" bIns="45689" anchor="t" anchorCtr="0">
              <a:noAutofit/>
            </a:bodyPr>
            <a:lstStyle/>
            <a:p>
              <a:pPr algn="ctr" defTabSz="685547">
                <a:buClr>
                  <a:srgbClr val="000000"/>
                </a:buClr>
                <a:buSzPts val="2400"/>
              </a:pPr>
              <a:r>
                <a:rPr lang="en-US" altLang="zh-TW" sz="1500" strike="sngStrike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$870</a:t>
              </a:r>
              <a:r>
                <a:rPr lang="en-US" altLang="zh-TW" sz="1500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en-US" altLang="zh-TW" sz="30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NT$698</a:t>
              </a:r>
              <a:r>
                <a:rPr lang="zh-TW" altLang="en-US" sz="14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起</a:t>
              </a:r>
              <a:endParaRPr lang="en-US" altLang="zh-TW" sz="1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336153" y="4421305"/>
              <a:ext cx="2718093" cy="86177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 defTabSz="685547">
                <a:buClr>
                  <a:srgbClr val="000000"/>
                </a:buClr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萬歲堅果日記</a:t>
              </a:r>
              <a:endParaRPr lang="en-US" altLang="zh-TW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685547">
                <a:buClr>
                  <a:srgbClr val="000000"/>
                </a:buClr>
              </a:pP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(30</a:t>
              </a: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包</a:t>
              </a: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)</a:t>
              </a:r>
              <a:endParaRPr lang="zh-TW" altLang="en-US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3325089" y="4421304"/>
              <a:ext cx="2718093" cy="49244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 defTabSz="685547">
                <a:buClr>
                  <a:srgbClr val="000000"/>
                </a:buClr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卡迪那</a:t>
              </a: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MINI</a:t>
              </a: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番薯</a:t>
              </a: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(24</a:t>
              </a: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包</a:t>
              </a: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)</a:t>
              </a:r>
              <a:endParaRPr lang="zh-TW" altLang="en-US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180579" y="4421305"/>
              <a:ext cx="2718093" cy="492443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pPr algn="ctr" defTabSz="685547">
                <a:buClr>
                  <a:srgbClr val="000000"/>
                </a:buClr>
              </a:pPr>
              <a:r>
                <a:rPr lang="zh-TW" altLang="en-US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萬歲薄鹽杏仁果</a:t>
              </a:r>
              <a:r>
                <a:rPr lang="en-US" altLang="zh-TW" b="1" kern="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(380G)</a:t>
              </a:r>
              <a:endParaRPr lang="zh-TW" altLang="en-US" b="1" kern="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16" name="Shape 124"/>
            <p:cNvSpPr/>
            <p:nvPr/>
          </p:nvSpPr>
          <p:spPr>
            <a:xfrm>
              <a:off x="6043182" y="5495540"/>
              <a:ext cx="3041449" cy="658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03" tIns="45689" rIns="91403" bIns="45689" anchor="t" anchorCtr="0">
              <a:noAutofit/>
            </a:bodyPr>
            <a:lstStyle/>
            <a:p>
              <a:pPr algn="ctr" defTabSz="685547">
                <a:buClr>
                  <a:srgbClr val="000000"/>
                </a:buClr>
                <a:buSzPts val="2400"/>
              </a:pPr>
              <a:r>
                <a:rPr lang="en-US" altLang="zh-TW" sz="1500" strike="sngStrike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$350</a:t>
              </a:r>
              <a:r>
                <a:rPr lang="en-US" altLang="zh-TW" sz="1500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en-US" altLang="zh-TW" sz="30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NT$269</a:t>
              </a:r>
              <a:r>
                <a:rPr lang="zh-TW" altLang="en-US" sz="14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起</a:t>
              </a:r>
              <a:endParaRPr lang="en-US" altLang="zh-TW" sz="1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17" name="Shape 124"/>
            <p:cNvSpPr/>
            <p:nvPr/>
          </p:nvSpPr>
          <p:spPr>
            <a:xfrm>
              <a:off x="3106662" y="5495542"/>
              <a:ext cx="3041449" cy="658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spcFirstLastPara="1" wrap="square" lIns="91403" tIns="45689" rIns="91403" bIns="45689" anchor="t" anchorCtr="0">
              <a:noAutofit/>
            </a:bodyPr>
            <a:lstStyle/>
            <a:p>
              <a:pPr algn="ctr" defTabSz="685547">
                <a:buClr>
                  <a:srgbClr val="000000"/>
                </a:buClr>
                <a:buSzPts val="2400"/>
              </a:pPr>
              <a:r>
                <a:rPr lang="en-US" altLang="zh-TW" sz="1500" strike="sngStrike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$360</a:t>
              </a:r>
              <a:r>
                <a:rPr lang="zh-TW" altLang="en-US" sz="1500" kern="0" dirty="0">
                  <a:solidFill>
                    <a:srgbClr val="999999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en-US" altLang="zh-TW" sz="30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NT$219</a:t>
              </a:r>
              <a:r>
                <a:rPr lang="zh-TW" altLang="en-US" sz="1400" b="1" kern="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起</a:t>
              </a:r>
              <a:endParaRPr lang="en-US" altLang="zh-TW" sz="14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-1" y="894267"/>
            <a:ext cx="9126198" cy="4249237"/>
            <a:chOff x="-1" y="1192350"/>
            <a:chExt cx="9126198" cy="5665649"/>
          </a:xfrm>
        </p:grpSpPr>
        <p:pic>
          <p:nvPicPr>
            <p:cNvPr id="5122" name="Picture 2" descr="C:\Users\hiyo0513\Desktop\2017堅果禮盒年節平面-5-2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1" t="21567" r="15809"/>
            <a:stretch/>
          </p:blipFill>
          <p:spPr bwMode="auto">
            <a:xfrm>
              <a:off x="6532708" y="3686943"/>
              <a:ext cx="2593489" cy="3171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Shape 150"/>
            <p:cNvSpPr txBox="1"/>
            <p:nvPr/>
          </p:nvSpPr>
          <p:spPr>
            <a:xfrm>
              <a:off x="-1" y="1192350"/>
              <a:ext cx="6712085" cy="4473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3" tIns="91403" rIns="91403" bIns="91403" anchor="t" anchorCtr="0">
              <a:noAutofit/>
            </a:bodyPr>
            <a:lstStyle/>
            <a:p>
              <a:pPr algn="ctr" defTabSz="685547">
                <a:buClr>
                  <a:srgbClr val="F55E61"/>
                </a:buClr>
                <a:buSzPts val="3200"/>
              </a:pPr>
              <a:r>
                <a:rPr lang="zh-TW" altLang="en-US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即日起至</a:t>
              </a:r>
              <a:r>
                <a:rPr lang="en-US" altLang="zh-TW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11/30</a:t>
              </a:r>
              <a:r>
                <a:rPr lang="zh-TW" altLang="en-US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結帳輸入</a:t>
              </a:r>
              <a:endParaRPr sz="30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685547">
                <a:buClr>
                  <a:srgbClr val="F55E61"/>
                </a:buClr>
                <a:buSzPts val="3200"/>
              </a:pPr>
              <a:endParaRPr sz="8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685547">
                <a:buClr>
                  <a:srgbClr val="F55E61"/>
                </a:buClr>
                <a:buSzPts val="3200"/>
              </a:pPr>
              <a:r>
                <a:rPr lang="en-US" altLang="zh-TW" sz="45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[</a:t>
              </a:r>
              <a:r>
                <a:rPr lang="en-US" altLang="zh-TW" sz="54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shop88</a:t>
              </a:r>
              <a:r>
                <a:rPr lang="en-US" altLang="zh-TW" sz="45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]</a:t>
              </a:r>
              <a:endParaRPr sz="72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marL="428583" indent="-428583" algn="ctr" defTabSz="685547">
                <a:buClr>
                  <a:srgbClr val="F55E61"/>
                </a:buClr>
                <a:buSzPts val="3200"/>
                <a:buFont typeface="Wingdings" panose="05000000000000000000" pitchFamily="2" charset="2"/>
                <a:buChar char="ü"/>
              </a:pPr>
              <a:r>
                <a:rPr lang="zh-TW" altLang="en-US" sz="33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滿額現折</a:t>
              </a:r>
              <a:r>
                <a:rPr lang="en-US" altLang="zh-TW" sz="33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$</a:t>
              </a:r>
              <a:r>
                <a:rPr lang="en-US" altLang="zh-TW" sz="45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88</a:t>
              </a:r>
              <a:r>
                <a:rPr lang="zh-TW" altLang="en-US" sz="45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endParaRPr lang="en-US" altLang="zh-TW" sz="45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marL="428583" indent="-428583" algn="ctr" defTabSz="685547">
                <a:buClr>
                  <a:srgbClr val="F55E61"/>
                </a:buClr>
                <a:buSzPts val="3200"/>
                <a:buFont typeface="Wingdings" panose="05000000000000000000" pitchFamily="2" charset="2"/>
                <a:buChar char="ü"/>
              </a:pPr>
              <a:r>
                <a:rPr lang="zh-TW" altLang="en-US" sz="33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首購再折</a:t>
              </a:r>
              <a:r>
                <a:rPr lang="en-US" altLang="zh-TW" sz="33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$</a:t>
              </a:r>
              <a:r>
                <a:rPr lang="en-US" altLang="zh-TW" sz="50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30</a:t>
              </a:r>
              <a:endParaRPr lang="en-US" altLang="zh-TW" sz="3000" b="1" kern="0" spc="38" dirty="0">
                <a:solidFill>
                  <a:srgbClr val="D0131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marL="428583" indent="-428583" algn="ctr" defTabSz="685547">
                <a:buClr>
                  <a:srgbClr val="F55E61"/>
                </a:buClr>
                <a:buSzPts val="3200"/>
                <a:buFont typeface="Wingdings" panose="05000000000000000000" pitchFamily="2" charset="2"/>
                <a:buChar char="ü"/>
              </a:pPr>
              <a:r>
                <a:rPr lang="zh-TW" altLang="en-US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聯華</a:t>
              </a:r>
              <a:r>
                <a:rPr lang="en-US" altLang="zh-TW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E</a:t>
              </a:r>
              <a:r>
                <a:rPr lang="zh-TW" altLang="en-US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購物金</a:t>
              </a:r>
              <a:r>
                <a:rPr lang="zh-TW" altLang="en-US" sz="33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 </a:t>
              </a:r>
              <a:r>
                <a:rPr lang="en-US" altLang="zh-TW" sz="4500" b="1" kern="0" spc="38" dirty="0">
                  <a:solidFill>
                    <a:srgbClr val="D0131B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1%</a:t>
              </a:r>
              <a:r>
                <a:rPr lang="zh-TW" altLang="en-US" sz="3000" b="1" kern="0" spc="38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回饋</a:t>
              </a:r>
              <a:endParaRPr lang="en-US" altLang="zh-TW" sz="30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  <a:p>
              <a:pPr algn="ctr" defTabSz="685547">
                <a:buClr>
                  <a:srgbClr val="F55E61"/>
                </a:buClr>
                <a:buSzPts val="3200"/>
              </a:pPr>
              <a:endParaRPr sz="3300" b="1" kern="0" spc="38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  <p:sp>
          <p:nvSpPr>
            <p:cNvPr id="2" name="文字方塊 1"/>
            <p:cNvSpPr txBox="1"/>
            <p:nvPr/>
          </p:nvSpPr>
          <p:spPr>
            <a:xfrm>
              <a:off x="5689366" y="3502277"/>
              <a:ext cx="241377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*滿額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888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元現折</a:t>
              </a:r>
              <a:r>
                <a:rPr lang="en-US" altLang="zh-TW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88</a:t>
              </a:r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元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5689366" y="4365307"/>
              <a:ext cx="2413774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32"/>
              <a:r>
                <a:rPr lang="zh-TW" altLang="en-US" sz="14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*不限金額</a:t>
              </a:r>
            </a:p>
          </p:txBody>
        </p:sp>
      </p:grpSp>
      <p:pic>
        <p:nvPicPr>
          <p:cNvPr id="9" name="Shape 59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2237" y="1"/>
            <a:ext cx="9144000" cy="9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標題 2"/>
          <p:cNvSpPr txBox="1">
            <a:spLocks/>
          </p:cNvSpPr>
          <p:nvPr/>
        </p:nvSpPr>
        <p:spPr>
          <a:xfrm>
            <a:off x="350647" y="162262"/>
            <a:ext cx="8541833" cy="681296"/>
          </a:xfrm>
          <a:prstGeom prst="rect">
            <a:avLst/>
          </a:prstGeom>
        </p:spPr>
        <p:txBody>
          <a:bodyPr vert="horz" lIns="68574" tIns="34289" rIns="68574" bIns="34289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zh-TW" altLang="en-US" sz="5400" dirty="0">
                <a:solidFill>
                  <a:prstClr val="white"/>
                </a:solidFill>
                <a:effectLst/>
              </a:rPr>
              <a:t>好康二：會員獨享折扣</a:t>
            </a:r>
          </a:p>
        </p:txBody>
      </p:sp>
    </p:spTree>
    <p:extLst>
      <p:ext uri="{BB962C8B-B14F-4D97-AF65-F5344CB8AC3E}">
        <p14:creationId xmlns:p14="http://schemas.microsoft.com/office/powerpoint/2010/main" val="7477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-20538"/>
            <a:ext cx="9216008" cy="5164038"/>
          </a:xfrm>
          <a:prstGeom prst="rect">
            <a:avLst/>
          </a:prstGeom>
          <a:solidFill>
            <a:srgbClr val="CE6F68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23485"/>
            <a:ext cx="885582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食</a:t>
            </a:r>
          </a:p>
        </p:txBody>
      </p:sp>
      <p:cxnSp>
        <p:nvCxnSpPr>
          <p:cNvPr id="6" name="直線接點 5"/>
          <p:cNvCxnSpPr/>
          <p:nvPr/>
        </p:nvCxnSpPr>
        <p:spPr>
          <a:xfrm flipV="1">
            <a:off x="299997" y="1059588"/>
            <a:ext cx="792088" cy="1"/>
          </a:xfrm>
          <a:prstGeom prst="line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54" y="1134586"/>
            <a:ext cx="1378442" cy="588968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97595"/>
            <a:ext cx="1758941" cy="437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840" y="1139313"/>
            <a:ext cx="1683653" cy="5760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38797"/>
            <a:ext cx="1758941" cy="57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23375"/>
            <a:ext cx="1597182" cy="5449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764" y="3606364"/>
            <a:ext cx="936104" cy="748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15" y="3597460"/>
            <a:ext cx="863964" cy="7488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855" y="2716320"/>
            <a:ext cx="1672657" cy="5581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8" y="3585396"/>
            <a:ext cx="820808" cy="730100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755" y="2716320"/>
            <a:ext cx="1252380" cy="536514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5482" y="1990343"/>
            <a:ext cx="1460894" cy="4531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7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54" y="1990343"/>
            <a:ext cx="1378442" cy="4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775" y="3590797"/>
            <a:ext cx="892754" cy="7458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57" descr="Aquage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581" y="3589062"/>
            <a:ext cx="1193908" cy="7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1406956" y="170723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1437658" y="2456065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901059" y="172114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936168" y="2456639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469107" y="3293387"/>
            <a:ext cx="2882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</a:t>
            </a:r>
            <a:r>
              <a:rPr kumimoji="0" lang="en-US" altLang="zh-TW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1115748" y="4346260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4815493" y="329822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IBV:8% </a:t>
            </a:r>
            <a:r>
              <a:rPr kumimoji="0" lang="en-US" altLang="zh-TW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:10%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8" name="文字方塊 37"/>
          <p:cNvSpPr txBox="1"/>
          <p:nvPr/>
        </p:nvSpPr>
        <p:spPr>
          <a:xfrm>
            <a:off x="6491357" y="2438513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2267744" y="4350073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275856" y="4350074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4283968" y="4341437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AutoShape 4" descr="https://shoplineimg.com/566bfb31e37ec66e5f000003/5b16710e8d1db99dc8000248/x140.webp?source_format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AutoShape 6" descr="https://shoplineimg.com/566bfb31e37ec66e5f000003/5b16710e8d1db99dc8000248/x140.webp?source_format=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5343364" y="4350073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6449107" y="173112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82" y="1134586"/>
            <a:ext cx="1460894" cy="606696"/>
          </a:xfrm>
          <a:prstGeom prst="rect">
            <a:avLst/>
          </a:prstGeom>
        </p:spPr>
      </p:pic>
      <p:sp>
        <p:nvSpPr>
          <p:cNvPr id="47" name="文字方塊 46"/>
          <p:cNvSpPr txBox="1"/>
          <p:nvPr/>
        </p:nvSpPr>
        <p:spPr>
          <a:xfrm>
            <a:off x="3212161" y="171500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8" name="Picture 6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55" y="3579862"/>
            <a:ext cx="1344354" cy="72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字方塊 48"/>
          <p:cNvSpPr txBox="1"/>
          <p:nvPr/>
        </p:nvSpPr>
        <p:spPr>
          <a:xfrm>
            <a:off x="6729893" y="4329739"/>
            <a:ext cx="10801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IBV:5% </a:t>
            </a:r>
          </a:p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:8%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50" name="Picture 2" descr="https://img.shop.com/Image/topbrands/nmlogos_122761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879" y="1997003"/>
            <a:ext cx="1684905" cy="4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文字方塊 50"/>
          <p:cNvSpPr txBox="1"/>
          <p:nvPr/>
        </p:nvSpPr>
        <p:spPr>
          <a:xfrm>
            <a:off x="3319206" y="245539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2419032" y="3283723"/>
            <a:ext cx="3219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en-US" altLang="zh-TW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52" y="2696852"/>
            <a:ext cx="1492153" cy="544454"/>
          </a:xfrm>
          <a:prstGeom prst="rect">
            <a:avLst/>
          </a:prstGeom>
        </p:spPr>
      </p:pic>
      <p:sp>
        <p:nvSpPr>
          <p:cNvPr id="53" name="文字方塊 52"/>
          <p:cNvSpPr txBox="1"/>
          <p:nvPr/>
        </p:nvSpPr>
        <p:spPr>
          <a:xfrm>
            <a:off x="6479852" y="3279986"/>
            <a:ext cx="15802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9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iyo0513\Desktop\卡迪那劉以豪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t="5388" b="14902"/>
          <a:stretch/>
        </p:blipFill>
        <p:spPr bwMode="auto">
          <a:xfrm>
            <a:off x="5654495" y="2764515"/>
            <a:ext cx="3474201" cy="23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hape 59"/>
          <p:cNvPicPr preferRelativeResize="0"/>
          <p:nvPr/>
        </p:nvPicPr>
        <p:blipFill rotWithShape="1">
          <a:blip r:embed="rId4" cstate="email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0" y="-297621"/>
            <a:ext cx="9144000" cy="1027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50647" y="18246"/>
            <a:ext cx="8541833" cy="681296"/>
          </a:xfrm>
        </p:spPr>
        <p:txBody>
          <a:bodyPr>
            <a:no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effectLst/>
              </a:rPr>
              <a:t>好康三：加碼抽現金大紅包</a:t>
            </a:r>
          </a:p>
        </p:txBody>
      </p:sp>
      <p:sp>
        <p:nvSpPr>
          <p:cNvPr id="6" name="Shape 150"/>
          <p:cNvSpPr txBox="1"/>
          <p:nvPr/>
        </p:nvSpPr>
        <p:spPr>
          <a:xfrm>
            <a:off x="769413" y="833115"/>
            <a:ext cx="5981700" cy="35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46" tIns="68546" rIns="68546" bIns="68546" anchor="t" anchorCtr="0">
            <a:noAutofit/>
          </a:bodyPr>
          <a:lstStyle/>
          <a:p>
            <a:pPr algn="ctr" defTabSz="685547">
              <a:lnSpc>
                <a:spcPct val="150000"/>
              </a:lnSpc>
              <a:buClr>
                <a:srgbClr val="F55E61"/>
              </a:buClr>
              <a:buSzPts val="3200"/>
            </a:pPr>
            <a:r>
              <a:rPr lang="zh-TW" altLang="en-US" sz="3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即日起至</a:t>
            </a:r>
            <a:r>
              <a:rPr lang="en-US" altLang="zh-TW" sz="3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11/30</a:t>
            </a:r>
          </a:p>
          <a:p>
            <a:pPr algn="ctr" defTabSz="685547">
              <a:lnSpc>
                <a:spcPct val="150000"/>
              </a:lnSpc>
              <a:buClr>
                <a:srgbClr val="F55E61"/>
              </a:buClr>
              <a:buSzPts val="3200"/>
            </a:pPr>
            <a:r>
              <a:rPr lang="zh-TW" altLang="en-US" sz="3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下單不限金額</a:t>
            </a:r>
            <a:r>
              <a:rPr lang="zh-TW" altLang="en-US" sz="3000" b="1" kern="0" dirty="0">
                <a:solidFill>
                  <a:srgbClr val="E346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抽現金</a:t>
            </a:r>
            <a:r>
              <a:rPr lang="en-US" altLang="zh-TW" sz="3000" b="1" kern="0" dirty="0">
                <a:solidFill>
                  <a:srgbClr val="E346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$$</a:t>
            </a:r>
          </a:p>
          <a:p>
            <a:pPr algn="ctr" defTabSz="685547">
              <a:buClr>
                <a:srgbClr val="F55E61"/>
              </a:buClr>
              <a:buSzPts val="3200"/>
            </a:pPr>
            <a:r>
              <a:rPr lang="zh-TW" altLang="en-US" sz="3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共抽出</a:t>
            </a:r>
            <a:r>
              <a:rPr lang="en-US" altLang="zh-TW" sz="45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20</a:t>
            </a:r>
            <a:r>
              <a:rPr lang="zh-TW" altLang="en-US" sz="45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名</a:t>
            </a:r>
            <a:r>
              <a:rPr lang="en-US" altLang="zh-TW" sz="45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!!</a:t>
            </a:r>
          </a:p>
          <a:p>
            <a:pPr algn="ctr" defTabSz="685547">
              <a:buClr>
                <a:srgbClr val="F55E61"/>
              </a:buClr>
              <a:buSzPts val="3200"/>
            </a:pPr>
            <a:r>
              <a:rPr lang="zh-TW" altLang="en-US" sz="300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共送出</a:t>
            </a:r>
            <a:r>
              <a:rPr lang="en-US" altLang="zh-TW" sz="72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10</a:t>
            </a:r>
            <a:r>
              <a:rPr lang="zh-TW" altLang="en-US" sz="7200" b="1" kern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萬元</a:t>
            </a:r>
            <a:endParaRPr lang="en-US" altLang="zh-TW" sz="7200" b="1" kern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*每筆訂單可累積一次抽獎機會，</a:t>
            </a:r>
            <a:endParaRPr lang="en-US" altLang="zh-TW" sz="15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於</a:t>
            </a:r>
            <a:r>
              <a:rPr lang="en-US" altLang="zh-TW" sz="1500" b="1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12/14</a:t>
            </a:r>
            <a:r>
              <a:rPr lang="zh-TW" altLang="en-US" sz="1500" b="1" kern="0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公佈</a:t>
            </a: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得獎名單</a:t>
            </a:r>
            <a:endParaRPr lang="en-US" altLang="zh-TW" sz="15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共計</a:t>
            </a:r>
            <a:r>
              <a:rPr lang="en-US" altLang="zh-TW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20</a:t>
            </a: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名</a:t>
            </a:r>
            <a:r>
              <a:rPr lang="en-US" altLang="zh-TW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$5000</a:t>
            </a:r>
            <a:r>
              <a:rPr lang="zh-TW" altLang="en-US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現金，多買抽獎機會多更多！</a:t>
            </a:r>
            <a:endParaRPr lang="en-US" altLang="zh-TW" sz="15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endParaRPr sz="7200" b="1" kern="0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endParaRPr sz="800" b="1" kern="0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algn="ctr" defTabSz="685547">
              <a:buClr>
                <a:srgbClr val="F55E61"/>
              </a:buClr>
              <a:buSzPts val="3200"/>
            </a:pPr>
            <a:endParaRPr sz="3300" b="1" kern="0" dirty="0">
              <a:solidFill>
                <a:prstClr val="black">
                  <a:lumMod val="95000"/>
                  <a:lumOff val="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pic>
        <p:nvPicPr>
          <p:cNvPr id="35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4493" y="1210797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6167" y="3127157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419" y="2373815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82" y="1615057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45" y="1199414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564" y="2987769"/>
            <a:ext cx="226291" cy="139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78" descr="C:\Users\Orla\Desktop\coin.png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0989" y="2625134"/>
            <a:ext cx="226291" cy="139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 7"/>
          <p:cNvSpPr/>
          <p:nvPr/>
        </p:nvSpPr>
        <p:spPr>
          <a:xfrm>
            <a:off x="7731" y="2145526"/>
            <a:ext cx="6038850" cy="919121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rgbClr val="2D448F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US" sz="1400" dirty="0">
              <a:solidFill>
                <a:prstClr val="black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107" name="文本框 79"/>
          <p:cNvSpPr>
            <a:spLocks noChangeArrowheads="1"/>
          </p:cNvSpPr>
          <p:nvPr/>
        </p:nvSpPr>
        <p:spPr bwMode="auto">
          <a:xfrm>
            <a:off x="868391" y="2305367"/>
            <a:ext cx="728405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9" rIns="68574" bIns="34289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685732"/>
            <a:r>
              <a:rPr lang="zh-TW" altLang="en-US" sz="23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Impact" panose="020B0806030902050204" pitchFamily="34" charset="0"/>
              </a:rPr>
              <a:t>創立</a:t>
            </a:r>
            <a:endParaRPr lang="zh-CN" altLang="en-US" sz="2300" b="1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08" name="文本框 80"/>
          <p:cNvSpPr>
            <a:spLocks noChangeArrowheads="1"/>
          </p:cNvSpPr>
          <p:nvPr/>
        </p:nvSpPr>
        <p:spPr bwMode="auto">
          <a:xfrm>
            <a:off x="3012468" y="2305367"/>
            <a:ext cx="728405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9" rIns="68574" bIns="34289">
            <a:spAutoFit/>
          </a:bodyPr>
          <a:lstStyle/>
          <a:p>
            <a:pPr defTabSz="685732"/>
            <a:r>
              <a:rPr lang="zh-TW" altLang="en-US" sz="23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Impact" panose="020B0806030902050204" pitchFamily="34" charset="0"/>
              </a:rPr>
              <a:t>安心</a:t>
            </a:r>
            <a:endParaRPr lang="zh-CN" altLang="en-US" sz="2300" b="1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109" name="文本框 81"/>
          <p:cNvSpPr>
            <a:spLocks noChangeArrowheads="1"/>
          </p:cNvSpPr>
          <p:nvPr/>
        </p:nvSpPr>
        <p:spPr bwMode="auto">
          <a:xfrm>
            <a:off x="5015944" y="2306893"/>
            <a:ext cx="728405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9" rIns="68574" bIns="34289">
            <a:spAutoFit/>
          </a:bodyPr>
          <a:lstStyle/>
          <a:p>
            <a:pPr defTabSz="685732"/>
            <a:r>
              <a:rPr lang="zh-TW" altLang="en-US" sz="2300" b="1" dirty="0">
                <a:solidFill>
                  <a:prstClr val="white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Impact" panose="020B0806030902050204" pitchFamily="34" charset="0"/>
              </a:rPr>
              <a:t>美味</a:t>
            </a:r>
            <a:endParaRPr lang="zh-CN" altLang="en-US" sz="2300" b="1" dirty="0">
              <a:solidFill>
                <a:prstClr val="white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Impact" panose="020B0806030902050204" pitchFamily="34" charset="0"/>
            </a:endParaRPr>
          </a:p>
        </p:txBody>
      </p:sp>
      <p:sp>
        <p:nvSpPr>
          <p:cNvPr id="28" name="文本框 17"/>
          <p:cNvSpPr>
            <a:spLocks noChangeArrowheads="1"/>
          </p:cNvSpPr>
          <p:nvPr/>
        </p:nvSpPr>
        <p:spPr bwMode="auto">
          <a:xfrm>
            <a:off x="538778" y="134017"/>
            <a:ext cx="1030217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9" rIns="68574" bIns="34289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defTabSz="685732"/>
            <a:r>
              <a:rPr lang="zh-TW" altLang="en-US" sz="2300" b="1" dirty="0">
                <a:solidFill>
                  <a:srgbClr val="FCFCFC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 Unicode MS" panose="020B0604020202020204" pitchFamily="34" charset="-120"/>
                <a:sym typeface="方正姚体" pitchFamily="2" charset="-122"/>
              </a:rPr>
              <a:t>聯華食</a:t>
            </a:r>
            <a:endParaRPr lang="zh-CN" altLang="en-US" sz="2300" b="1" dirty="0">
              <a:solidFill>
                <a:srgbClr val="FCFCFC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 Unicode MS" panose="020B0604020202020204" pitchFamily="34" charset="-120"/>
              <a:sym typeface="方正姚体" pitchFamily="2" charset="-122"/>
            </a:endParaRPr>
          </a:p>
        </p:txBody>
      </p:sp>
      <p:sp>
        <p:nvSpPr>
          <p:cNvPr id="61" name="MH_Other_2"/>
          <p:cNvSpPr/>
          <p:nvPr>
            <p:custDataLst>
              <p:tags r:id="rId1"/>
            </p:custDataLst>
          </p:nvPr>
        </p:nvSpPr>
        <p:spPr>
          <a:xfrm>
            <a:off x="3624303" y="1680662"/>
            <a:ext cx="1823388" cy="1367541"/>
          </a:xfrm>
          <a:prstGeom prst="ellipse">
            <a:avLst/>
          </a:prstGeom>
          <a:solidFill>
            <a:srgbClr val="CC0000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0" tIns="34289" rIns="0" bIns="34289" anchor="ctr"/>
          <a:lstStyle/>
          <a:p>
            <a:pPr algn="ctr" defTabSz="514250"/>
            <a:endParaRPr lang="zh-CN" altLang="en-US" sz="2100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62" name="MH_Other_2"/>
          <p:cNvSpPr/>
          <p:nvPr>
            <p:custDataLst>
              <p:tags r:id="rId2"/>
            </p:custDataLst>
          </p:nvPr>
        </p:nvSpPr>
        <p:spPr>
          <a:xfrm>
            <a:off x="432749" y="1828711"/>
            <a:ext cx="1133571" cy="850178"/>
          </a:xfrm>
          <a:prstGeom prst="ellipse">
            <a:avLst/>
          </a:prstGeom>
          <a:solidFill>
            <a:srgbClr val="CC0000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0" tIns="34289" rIns="0" bIns="34289" anchor="ctr"/>
          <a:lstStyle/>
          <a:p>
            <a:pPr algn="ctr" defTabSz="514250"/>
            <a:r>
              <a:rPr lang="zh-TW" altLang="en-US" sz="21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創立</a:t>
            </a:r>
            <a:endParaRPr lang="zh-CN" altLang="en-US" sz="21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grpSp>
        <p:nvGrpSpPr>
          <p:cNvPr id="63" name="组合 15"/>
          <p:cNvGrpSpPr/>
          <p:nvPr/>
        </p:nvGrpSpPr>
        <p:grpSpPr>
          <a:xfrm>
            <a:off x="1891460" y="1719190"/>
            <a:ext cx="1313371" cy="985028"/>
            <a:chOff x="304800" y="673100"/>
            <a:chExt cx="4000500" cy="4000500"/>
          </a:xfrm>
          <a:gradFill>
            <a:gsLst>
              <a:gs pos="0">
                <a:srgbClr val="23356F"/>
              </a:gs>
              <a:gs pos="100000">
                <a:srgbClr val="2D55A5"/>
              </a:gs>
            </a:gsLst>
            <a:lin ang="2700000" scaled="1"/>
          </a:gradFill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64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514250"/>
              <a:endParaRPr lang="zh-CN" altLang="en-US" sz="80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65" name="椭圆 17"/>
            <p:cNvSpPr/>
            <p:nvPr/>
          </p:nvSpPr>
          <p:spPr>
            <a:xfrm>
              <a:off x="392116" y="760413"/>
              <a:ext cx="3825871" cy="382587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pPr algn="ctr" defTabSz="514250"/>
              <a:endParaRPr lang="zh-CN" altLang="en-US" sz="2400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66" name="矩形 65"/>
          <p:cNvSpPr/>
          <p:nvPr/>
        </p:nvSpPr>
        <p:spPr>
          <a:xfrm>
            <a:off x="7246619" y="2029196"/>
            <a:ext cx="1089477" cy="605943"/>
          </a:xfrm>
          <a:prstGeom prst="rect">
            <a:avLst/>
          </a:prstGeom>
        </p:spPr>
        <p:txBody>
          <a:bodyPr wrap="square" lIns="51438" tIns="25721" rIns="51438" bIns="25721">
            <a:spAutoFit/>
          </a:bodyPr>
          <a:lstStyle/>
          <a:p>
            <a:pPr algn="ctr" defTabSz="685732">
              <a:lnSpc>
                <a:spcPct val="120000"/>
              </a:lnSpc>
            </a:pPr>
            <a:r>
              <a:rPr lang="zh-CN" altLang="en-US" sz="1500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销售</a:t>
            </a:r>
            <a:endParaRPr lang="en-US" altLang="zh-CN" sz="1500" b="1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  <a:p>
            <a:pPr algn="ctr" defTabSz="685732">
              <a:lnSpc>
                <a:spcPct val="120000"/>
              </a:lnSpc>
            </a:pPr>
            <a:r>
              <a:rPr lang="zh-CN" altLang="en-US" sz="1500" b="1" dirty="0">
                <a:solidFill>
                  <a:prstClr val="white"/>
                </a:solidFill>
                <a:latin typeface="微软雅黑"/>
                <a:ea typeface="微软雅黑"/>
                <a:cs typeface="+mn-ea"/>
                <a:sym typeface="微软雅黑"/>
              </a:rPr>
              <a:t>目标</a:t>
            </a:r>
          </a:p>
        </p:txBody>
      </p:sp>
      <p:sp>
        <p:nvSpPr>
          <p:cNvPr id="68" name="TextBox 11"/>
          <p:cNvSpPr txBox="1">
            <a:spLocks noChangeArrowheads="1"/>
          </p:cNvSpPr>
          <p:nvPr/>
        </p:nvSpPr>
        <p:spPr bwMode="auto">
          <a:xfrm flipH="1">
            <a:off x="-60005" y="3157046"/>
            <a:ext cx="1998860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74" tIns="34289" rIns="68574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732" eaLnBrk="1" hangingPunct="1">
              <a:buClr>
                <a:srgbClr val="5B9BD5"/>
              </a:buClr>
              <a:defRPr/>
            </a:pPr>
            <a:r>
              <a:rPr lang="en-US" altLang="zh-TW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1951</a:t>
            </a:r>
            <a:endParaRPr lang="en-US" altLang="zh-CN" sz="15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sp>
        <p:nvSpPr>
          <p:cNvPr id="73" name="矩形 10"/>
          <p:cNvSpPr>
            <a:spLocks noChangeAspect="1"/>
          </p:cNvSpPr>
          <p:nvPr/>
        </p:nvSpPr>
        <p:spPr>
          <a:xfrm>
            <a:off x="6907553" y="1409288"/>
            <a:ext cx="1854971" cy="1382034"/>
          </a:xfrm>
          <a:prstGeom prst="ellipse">
            <a:avLst/>
          </a:prstGeom>
          <a:solidFill>
            <a:srgbClr val="CC0000"/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68574" tIns="34289" rIns="68574" bIns="34289" anchor="ctr"/>
          <a:lstStyle/>
          <a:p>
            <a:pPr algn="ctr" defTabSz="514250"/>
            <a:endParaRPr lang="zh-CN" altLang="en-US" sz="2400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74" name="矩形 10"/>
          <p:cNvSpPr>
            <a:spLocks noChangeAspect="1"/>
          </p:cNvSpPr>
          <p:nvPr/>
        </p:nvSpPr>
        <p:spPr>
          <a:xfrm>
            <a:off x="7111480" y="1247980"/>
            <a:ext cx="1954568" cy="145623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spPr>
        <p:txBody>
          <a:bodyPr lIns="68574" tIns="34289" rIns="68574" bIns="34289" anchor="ctr"/>
          <a:lstStyle/>
          <a:p>
            <a:pPr algn="ctr" defTabSz="514250"/>
            <a:endParaRPr lang="zh-CN" altLang="en-US" sz="2400" dirty="0">
              <a:solidFill>
                <a:prstClr val="white"/>
              </a:solidFill>
              <a:latin typeface="微软雅黑"/>
              <a:ea typeface="微软雅黑"/>
              <a:cs typeface="+mn-ea"/>
              <a:sym typeface="微软雅黑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7137682" y="1605448"/>
            <a:ext cx="1814173" cy="910640"/>
          </a:xfrm>
          <a:prstGeom prst="rect">
            <a:avLst/>
          </a:prstGeom>
        </p:spPr>
        <p:txBody>
          <a:bodyPr wrap="square" lIns="51438" tIns="25721" rIns="51438" bIns="25721">
            <a:spAutoFit/>
          </a:bodyPr>
          <a:lstStyle/>
          <a:p>
            <a:pPr algn="ctr" defTabSz="685732">
              <a:lnSpc>
                <a:spcPct val="120000"/>
              </a:lnSpc>
            </a:pPr>
            <a:r>
              <a:rPr lang="zh-TW" altLang="en-US" sz="2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共創</a:t>
            </a:r>
            <a:endParaRPr lang="en-US" altLang="zh-TW" sz="2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  <a:p>
            <a:pPr algn="ctr" defTabSz="685732">
              <a:lnSpc>
                <a:spcPct val="120000"/>
              </a:lnSpc>
            </a:pPr>
            <a:r>
              <a:rPr lang="zh-TW" altLang="en-US" sz="2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千萬業績</a:t>
            </a:r>
            <a:endParaRPr lang="zh-CN" altLang="en-US" sz="2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sp>
        <p:nvSpPr>
          <p:cNvPr id="78" name="TextBox 11"/>
          <p:cNvSpPr txBox="1">
            <a:spLocks noChangeArrowheads="1"/>
          </p:cNvSpPr>
          <p:nvPr/>
        </p:nvSpPr>
        <p:spPr bwMode="auto">
          <a:xfrm flipH="1">
            <a:off x="1671313" y="3158918"/>
            <a:ext cx="1998860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74" tIns="34289" rIns="68574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732" eaLnBrk="1" hangingPunct="1">
              <a:buClr>
                <a:srgbClr val="5B9BD5"/>
              </a:buClr>
              <a:defRPr/>
            </a:pPr>
            <a:r>
              <a:rPr lang="en-US" altLang="zh-TW" sz="1500" b="1" kern="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2016/1</a:t>
            </a:r>
            <a:endParaRPr lang="en-US" altLang="zh-CN" sz="1500" b="1" kern="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sp>
        <p:nvSpPr>
          <p:cNvPr id="80" name="Freeform 74"/>
          <p:cNvSpPr>
            <a:spLocks noChangeArrowheads="1"/>
          </p:cNvSpPr>
          <p:nvPr/>
        </p:nvSpPr>
        <p:spPr bwMode="auto">
          <a:xfrm>
            <a:off x="637512" y="1511058"/>
            <a:ext cx="741796" cy="492642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12859" tIns="6430" rIns="12859" bIns="6430" anchor="ctr"/>
          <a:lstStyle/>
          <a:p>
            <a:pPr defTabSz="685494">
              <a:defRPr/>
            </a:pPr>
            <a:endParaRPr lang="en-US" sz="1400" dirty="0">
              <a:solidFill>
                <a:srgbClr val="737572"/>
              </a:solidFill>
              <a:cs typeface="+mn-ea"/>
              <a:sym typeface="+mn-lt"/>
            </a:endParaRPr>
          </a:p>
        </p:txBody>
      </p:sp>
      <p:pic>
        <p:nvPicPr>
          <p:cNvPr id="4105" name="Picture 9" descr="C:\Users\hiyo0513\AppData\Local\Microsoft\Windows\Temporary Internet Files\Content.IE5\QAPLMV1U\handshake-651818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796" y="1376597"/>
            <a:ext cx="867337" cy="56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hiyo0513\AppData\Local\Microsoft\Windows\Temporary Internet Files\Content.IE5\AGW3N9HS\768px-Emoji_u1f4b0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82" y="709412"/>
            <a:ext cx="11557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矩形 84"/>
          <p:cNvSpPr/>
          <p:nvPr/>
        </p:nvSpPr>
        <p:spPr>
          <a:xfrm>
            <a:off x="3717500" y="1911787"/>
            <a:ext cx="1747125" cy="910640"/>
          </a:xfrm>
          <a:prstGeom prst="rect">
            <a:avLst/>
          </a:prstGeom>
        </p:spPr>
        <p:txBody>
          <a:bodyPr wrap="square" lIns="51438" tIns="25721" rIns="51438" bIns="25721">
            <a:spAutoFit/>
          </a:bodyPr>
          <a:lstStyle/>
          <a:p>
            <a:pPr algn="ctr" defTabSz="685732">
              <a:lnSpc>
                <a:spcPct val="120000"/>
              </a:lnSpc>
            </a:pPr>
            <a:r>
              <a:rPr lang="zh-TW" altLang="en-US" sz="2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加入</a:t>
            </a:r>
            <a:endParaRPr lang="en-US" altLang="zh-TW" sz="2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  <a:p>
            <a:pPr algn="ctr" defTabSz="685732">
              <a:lnSpc>
                <a:spcPct val="120000"/>
              </a:lnSpc>
            </a:pPr>
            <a:r>
              <a:rPr lang="zh-TW" altLang="en-US" sz="2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美安夥伴</a:t>
            </a:r>
            <a:endParaRPr lang="en-US" altLang="zh-TW" sz="2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899923" y="1816765"/>
            <a:ext cx="1352859" cy="910640"/>
          </a:xfrm>
          <a:prstGeom prst="rect">
            <a:avLst/>
          </a:prstGeom>
        </p:spPr>
        <p:txBody>
          <a:bodyPr wrap="square" lIns="51438" tIns="25721" rIns="51438" bIns="25721">
            <a:spAutoFit/>
          </a:bodyPr>
          <a:lstStyle/>
          <a:p>
            <a:pPr algn="ctr" defTabSz="685732">
              <a:lnSpc>
                <a:spcPct val="120000"/>
              </a:lnSpc>
            </a:pPr>
            <a:r>
              <a:rPr lang="zh-TW" altLang="en-US" sz="2300" b="1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官網</a:t>
            </a:r>
            <a:endParaRPr lang="en-US" altLang="zh-TW" sz="2300" b="1" spc="3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  <a:p>
            <a:pPr algn="ctr" defTabSz="685732">
              <a:lnSpc>
                <a:spcPct val="120000"/>
              </a:lnSpc>
            </a:pPr>
            <a:r>
              <a:rPr lang="zh-TW" altLang="en-US" sz="2300" b="1" spc="3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開站</a:t>
            </a:r>
            <a:endParaRPr lang="en-US" altLang="zh-TW" sz="2300" b="1" spc="3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sp>
        <p:nvSpPr>
          <p:cNvPr id="87" name="AutoShape 34"/>
          <p:cNvSpPr/>
          <p:nvPr/>
        </p:nvSpPr>
        <p:spPr bwMode="auto">
          <a:xfrm>
            <a:off x="2261766" y="1459548"/>
            <a:ext cx="572746" cy="4207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4" y="0"/>
                </a:moveTo>
                <a:cubicBezTo>
                  <a:pt x="12264" y="0"/>
                  <a:pt x="13649" y="287"/>
                  <a:pt x="14957" y="861"/>
                </a:cubicBezTo>
                <a:cubicBezTo>
                  <a:pt x="16265" y="1434"/>
                  <a:pt x="17412" y="2210"/>
                  <a:pt x="18398" y="3198"/>
                </a:cubicBezTo>
                <a:cubicBezTo>
                  <a:pt x="19387" y="4186"/>
                  <a:pt x="20167" y="5332"/>
                  <a:pt x="20738" y="6645"/>
                </a:cubicBezTo>
                <a:cubicBezTo>
                  <a:pt x="21311" y="7958"/>
                  <a:pt x="21599" y="9341"/>
                  <a:pt x="21599" y="10801"/>
                </a:cubicBezTo>
                <a:cubicBezTo>
                  <a:pt x="21599" y="12280"/>
                  <a:pt x="21311" y="13669"/>
                  <a:pt x="20738" y="14971"/>
                </a:cubicBezTo>
                <a:cubicBezTo>
                  <a:pt x="20167" y="16272"/>
                  <a:pt x="19387" y="17413"/>
                  <a:pt x="18398" y="18401"/>
                </a:cubicBezTo>
                <a:cubicBezTo>
                  <a:pt x="17412" y="19386"/>
                  <a:pt x="16265" y="20171"/>
                  <a:pt x="14957" y="20738"/>
                </a:cubicBezTo>
                <a:cubicBezTo>
                  <a:pt x="13649" y="21312"/>
                  <a:pt x="12264" y="21599"/>
                  <a:pt x="10804" y="21599"/>
                </a:cubicBezTo>
                <a:cubicBezTo>
                  <a:pt x="9326" y="21599"/>
                  <a:pt x="7936" y="21312"/>
                  <a:pt x="6633" y="20738"/>
                </a:cubicBezTo>
                <a:cubicBezTo>
                  <a:pt x="5328" y="20171"/>
                  <a:pt x="4184" y="19386"/>
                  <a:pt x="3195" y="18401"/>
                </a:cubicBezTo>
                <a:cubicBezTo>
                  <a:pt x="2209" y="17413"/>
                  <a:pt x="1429" y="16272"/>
                  <a:pt x="856" y="14971"/>
                </a:cubicBezTo>
                <a:cubicBezTo>
                  <a:pt x="285" y="13669"/>
                  <a:pt x="0" y="12280"/>
                  <a:pt x="0" y="10801"/>
                </a:cubicBezTo>
                <a:cubicBezTo>
                  <a:pt x="0" y="9341"/>
                  <a:pt x="285" y="7958"/>
                  <a:pt x="856" y="6645"/>
                </a:cubicBezTo>
                <a:cubicBezTo>
                  <a:pt x="1429" y="5332"/>
                  <a:pt x="2209" y="4186"/>
                  <a:pt x="3195" y="3198"/>
                </a:cubicBezTo>
                <a:cubicBezTo>
                  <a:pt x="4184" y="2210"/>
                  <a:pt x="5328" y="1434"/>
                  <a:pt x="6633" y="861"/>
                </a:cubicBezTo>
                <a:cubicBezTo>
                  <a:pt x="7936" y="285"/>
                  <a:pt x="9326" y="0"/>
                  <a:pt x="10804" y="0"/>
                </a:cubicBezTo>
                <a:moveTo>
                  <a:pt x="6450" y="2241"/>
                </a:moveTo>
                <a:cubicBezTo>
                  <a:pt x="6133" y="2258"/>
                  <a:pt x="5783" y="2408"/>
                  <a:pt x="5393" y="2687"/>
                </a:cubicBezTo>
                <a:cubicBezTo>
                  <a:pt x="5006" y="2969"/>
                  <a:pt x="4627" y="3294"/>
                  <a:pt x="4257" y="3658"/>
                </a:cubicBezTo>
                <a:cubicBezTo>
                  <a:pt x="3890" y="4028"/>
                  <a:pt x="3548" y="4409"/>
                  <a:pt x="3237" y="4793"/>
                </a:cubicBezTo>
                <a:cubicBezTo>
                  <a:pt x="2927" y="5186"/>
                  <a:pt x="2684" y="5505"/>
                  <a:pt x="2514" y="5753"/>
                </a:cubicBezTo>
                <a:lnTo>
                  <a:pt x="2568" y="5753"/>
                </a:lnTo>
                <a:cubicBezTo>
                  <a:pt x="2604" y="5753"/>
                  <a:pt x="2661" y="5742"/>
                  <a:pt x="2737" y="5716"/>
                </a:cubicBezTo>
                <a:cubicBezTo>
                  <a:pt x="2814" y="5688"/>
                  <a:pt x="2850" y="5728"/>
                  <a:pt x="2850" y="5838"/>
                </a:cubicBezTo>
                <a:cubicBezTo>
                  <a:pt x="2850" y="5875"/>
                  <a:pt x="2839" y="5920"/>
                  <a:pt x="2811" y="5979"/>
                </a:cubicBezTo>
                <a:cubicBezTo>
                  <a:pt x="2783" y="6035"/>
                  <a:pt x="2833" y="6069"/>
                  <a:pt x="2961" y="6069"/>
                </a:cubicBezTo>
                <a:cubicBezTo>
                  <a:pt x="2997" y="6069"/>
                  <a:pt x="3020" y="6041"/>
                  <a:pt x="3028" y="5985"/>
                </a:cubicBezTo>
                <a:cubicBezTo>
                  <a:pt x="3037" y="5931"/>
                  <a:pt x="3051" y="5931"/>
                  <a:pt x="3068" y="5985"/>
                </a:cubicBezTo>
                <a:lnTo>
                  <a:pt x="3122" y="6199"/>
                </a:lnTo>
                <a:lnTo>
                  <a:pt x="3122" y="6227"/>
                </a:lnTo>
                <a:cubicBezTo>
                  <a:pt x="3122" y="6267"/>
                  <a:pt x="3099" y="6295"/>
                  <a:pt x="3054" y="6312"/>
                </a:cubicBezTo>
                <a:cubicBezTo>
                  <a:pt x="3011" y="6326"/>
                  <a:pt x="2997" y="6354"/>
                  <a:pt x="3014" y="6394"/>
                </a:cubicBezTo>
                <a:cubicBezTo>
                  <a:pt x="3051" y="6428"/>
                  <a:pt x="3093" y="6442"/>
                  <a:pt x="3141" y="6442"/>
                </a:cubicBezTo>
                <a:lnTo>
                  <a:pt x="3271" y="6442"/>
                </a:lnTo>
                <a:lnTo>
                  <a:pt x="3325" y="6417"/>
                </a:lnTo>
                <a:lnTo>
                  <a:pt x="3353" y="6394"/>
                </a:lnTo>
                <a:cubicBezTo>
                  <a:pt x="3353" y="6442"/>
                  <a:pt x="3379" y="6481"/>
                  <a:pt x="3432" y="6504"/>
                </a:cubicBezTo>
                <a:cubicBezTo>
                  <a:pt x="3489" y="6532"/>
                  <a:pt x="3534" y="6544"/>
                  <a:pt x="3568" y="6544"/>
                </a:cubicBezTo>
                <a:lnTo>
                  <a:pt x="3596" y="6544"/>
                </a:lnTo>
                <a:cubicBezTo>
                  <a:pt x="3596" y="6558"/>
                  <a:pt x="3576" y="6575"/>
                  <a:pt x="3543" y="6592"/>
                </a:cubicBezTo>
                <a:cubicBezTo>
                  <a:pt x="3506" y="6614"/>
                  <a:pt x="3506" y="6642"/>
                  <a:pt x="3543" y="6673"/>
                </a:cubicBezTo>
                <a:lnTo>
                  <a:pt x="3853" y="6730"/>
                </a:lnTo>
                <a:lnTo>
                  <a:pt x="3853" y="6758"/>
                </a:lnTo>
                <a:lnTo>
                  <a:pt x="4043" y="7148"/>
                </a:lnTo>
                <a:cubicBezTo>
                  <a:pt x="4043" y="7182"/>
                  <a:pt x="4028" y="7232"/>
                  <a:pt x="4003" y="7280"/>
                </a:cubicBezTo>
                <a:cubicBezTo>
                  <a:pt x="3975" y="7337"/>
                  <a:pt x="3944" y="7365"/>
                  <a:pt x="3907" y="7365"/>
                </a:cubicBezTo>
                <a:cubicBezTo>
                  <a:pt x="3870" y="7365"/>
                  <a:pt x="3856" y="7354"/>
                  <a:pt x="3867" y="7326"/>
                </a:cubicBezTo>
                <a:cubicBezTo>
                  <a:pt x="3876" y="7297"/>
                  <a:pt x="3879" y="7263"/>
                  <a:pt x="3879" y="7232"/>
                </a:cubicBezTo>
                <a:cubicBezTo>
                  <a:pt x="3879" y="7193"/>
                  <a:pt x="3870" y="7159"/>
                  <a:pt x="3853" y="7134"/>
                </a:cubicBezTo>
                <a:cubicBezTo>
                  <a:pt x="3836" y="7105"/>
                  <a:pt x="3769" y="7094"/>
                  <a:pt x="3650" y="7094"/>
                </a:cubicBezTo>
                <a:cubicBezTo>
                  <a:pt x="3633" y="7094"/>
                  <a:pt x="3608" y="7100"/>
                  <a:pt x="3582" y="7105"/>
                </a:cubicBezTo>
                <a:cubicBezTo>
                  <a:pt x="3554" y="7117"/>
                  <a:pt x="3551" y="7139"/>
                  <a:pt x="3568" y="7176"/>
                </a:cubicBezTo>
                <a:lnTo>
                  <a:pt x="3732" y="7523"/>
                </a:lnTo>
                <a:lnTo>
                  <a:pt x="3771" y="7551"/>
                </a:lnTo>
                <a:lnTo>
                  <a:pt x="3800" y="7580"/>
                </a:lnTo>
                <a:cubicBezTo>
                  <a:pt x="3709" y="7580"/>
                  <a:pt x="3647" y="7690"/>
                  <a:pt x="3616" y="7904"/>
                </a:cubicBezTo>
                <a:cubicBezTo>
                  <a:pt x="3585" y="8119"/>
                  <a:pt x="3568" y="8274"/>
                  <a:pt x="3568" y="8362"/>
                </a:cubicBezTo>
                <a:lnTo>
                  <a:pt x="3622" y="8610"/>
                </a:lnTo>
                <a:lnTo>
                  <a:pt x="3650" y="8686"/>
                </a:lnTo>
                <a:lnTo>
                  <a:pt x="3650" y="8743"/>
                </a:lnTo>
                <a:lnTo>
                  <a:pt x="3596" y="9002"/>
                </a:lnTo>
                <a:lnTo>
                  <a:pt x="3989" y="9581"/>
                </a:lnTo>
                <a:lnTo>
                  <a:pt x="4071" y="9581"/>
                </a:lnTo>
                <a:cubicBezTo>
                  <a:pt x="4088" y="9618"/>
                  <a:pt x="4079" y="9652"/>
                  <a:pt x="4043" y="9691"/>
                </a:cubicBezTo>
                <a:cubicBezTo>
                  <a:pt x="4006" y="9725"/>
                  <a:pt x="3997" y="9762"/>
                  <a:pt x="4014" y="9796"/>
                </a:cubicBezTo>
                <a:lnTo>
                  <a:pt x="4125" y="9906"/>
                </a:lnTo>
                <a:cubicBezTo>
                  <a:pt x="4125" y="9993"/>
                  <a:pt x="4142" y="10061"/>
                  <a:pt x="4178" y="10098"/>
                </a:cubicBezTo>
                <a:cubicBezTo>
                  <a:pt x="4212" y="10143"/>
                  <a:pt x="4272" y="10197"/>
                  <a:pt x="4353" y="10270"/>
                </a:cubicBezTo>
                <a:cubicBezTo>
                  <a:pt x="4334" y="10380"/>
                  <a:pt x="4427" y="10479"/>
                  <a:pt x="4630" y="10572"/>
                </a:cubicBezTo>
                <a:cubicBezTo>
                  <a:pt x="4834" y="10668"/>
                  <a:pt x="4961" y="10733"/>
                  <a:pt x="5017" y="10773"/>
                </a:cubicBezTo>
                <a:cubicBezTo>
                  <a:pt x="5088" y="10976"/>
                  <a:pt x="5178" y="11179"/>
                  <a:pt x="5286" y="11382"/>
                </a:cubicBezTo>
                <a:cubicBezTo>
                  <a:pt x="5393" y="11588"/>
                  <a:pt x="5526" y="11758"/>
                  <a:pt x="5679" y="11908"/>
                </a:cubicBezTo>
                <a:lnTo>
                  <a:pt x="5707" y="12094"/>
                </a:lnTo>
                <a:cubicBezTo>
                  <a:pt x="5707" y="12111"/>
                  <a:pt x="5684" y="12133"/>
                  <a:pt x="5639" y="12150"/>
                </a:cubicBezTo>
                <a:cubicBezTo>
                  <a:pt x="5594" y="12167"/>
                  <a:pt x="5588" y="12195"/>
                  <a:pt x="5625" y="12227"/>
                </a:cubicBezTo>
                <a:lnTo>
                  <a:pt x="5842" y="12325"/>
                </a:lnTo>
                <a:cubicBezTo>
                  <a:pt x="5876" y="12289"/>
                  <a:pt x="5924" y="12325"/>
                  <a:pt x="5984" y="12433"/>
                </a:cubicBezTo>
                <a:cubicBezTo>
                  <a:pt x="6040" y="12543"/>
                  <a:pt x="6088" y="12613"/>
                  <a:pt x="6125" y="12647"/>
                </a:cubicBezTo>
                <a:lnTo>
                  <a:pt x="6097" y="12729"/>
                </a:lnTo>
                <a:lnTo>
                  <a:pt x="6261" y="12961"/>
                </a:lnTo>
                <a:lnTo>
                  <a:pt x="6342" y="12989"/>
                </a:lnTo>
                <a:lnTo>
                  <a:pt x="6396" y="12879"/>
                </a:lnTo>
                <a:cubicBezTo>
                  <a:pt x="6359" y="12788"/>
                  <a:pt x="6297" y="12667"/>
                  <a:pt x="6207" y="12520"/>
                </a:cubicBezTo>
                <a:cubicBezTo>
                  <a:pt x="6116" y="12370"/>
                  <a:pt x="6023" y="12226"/>
                  <a:pt x="5930" y="12088"/>
                </a:cubicBezTo>
                <a:cubicBezTo>
                  <a:pt x="5834" y="11947"/>
                  <a:pt x="5755" y="11826"/>
                  <a:pt x="5693" y="11710"/>
                </a:cubicBezTo>
                <a:cubicBezTo>
                  <a:pt x="5628" y="11600"/>
                  <a:pt x="5597" y="11532"/>
                  <a:pt x="5597" y="11515"/>
                </a:cubicBezTo>
                <a:cubicBezTo>
                  <a:pt x="5597" y="11492"/>
                  <a:pt x="5588" y="11422"/>
                  <a:pt x="5571" y="11295"/>
                </a:cubicBezTo>
                <a:cubicBezTo>
                  <a:pt x="5551" y="11168"/>
                  <a:pt x="5534" y="11097"/>
                  <a:pt x="5517" y="11069"/>
                </a:cubicBezTo>
                <a:cubicBezTo>
                  <a:pt x="5571" y="11103"/>
                  <a:pt x="5639" y="11137"/>
                  <a:pt x="5721" y="11168"/>
                </a:cubicBezTo>
                <a:cubicBezTo>
                  <a:pt x="5800" y="11202"/>
                  <a:pt x="5868" y="11235"/>
                  <a:pt x="5922" y="11267"/>
                </a:cubicBezTo>
                <a:cubicBezTo>
                  <a:pt x="5958" y="11492"/>
                  <a:pt x="6046" y="11676"/>
                  <a:pt x="6187" y="11809"/>
                </a:cubicBezTo>
                <a:cubicBezTo>
                  <a:pt x="6326" y="11947"/>
                  <a:pt x="6450" y="12099"/>
                  <a:pt x="6557" y="12272"/>
                </a:cubicBezTo>
                <a:cubicBezTo>
                  <a:pt x="6520" y="12305"/>
                  <a:pt x="6520" y="12325"/>
                  <a:pt x="6557" y="12337"/>
                </a:cubicBezTo>
                <a:cubicBezTo>
                  <a:pt x="6594" y="12348"/>
                  <a:pt x="6625" y="12354"/>
                  <a:pt x="6653" y="12354"/>
                </a:cubicBezTo>
                <a:cubicBezTo>
                  <a:pt x="6687" y="12387"/>
                  <a:pt x="6707" y="12452"/>
                  <a:pt x="6707" y="12543"/>
                </a:cubicBezTo>
                <a:cubicBezTo>
                  <a:pt x="6834" y="12684"/>
                  <a:pt x="6998" y="12884"/>
                  <a:pt x="7199" y="13138"/>
                </a:cubicBezTo>
                <a:cubicBezTo>
                  <a:pt x="7402" y="13384"/>
                  <a:pt x="7504" y="13584"/>
                  <a:pt x="7504" y="13731"/>
                </a:cubicBezTo>
                <a:lnTo>
                  <a:pt x="7504" y="13754"/>
                </a:lnTo>
                <a:lnTo>
                  <a:pt x="7450" y="13949"/>
                </a:lnTo>
                <a:cubicBezTo>
                  <a:pt x="7504" y="14090"/>
                  <a:pt x="7597" y="14205"/>
                  <a:pt x="7727" y="14290"/>
                </a:cubicBezTo>
                <a:cubicBezTo>
                  <a:pt x="7857" y="14378"/>
                  <a:pt x="7987" y="14443"/>
                  <a:pt x="8114" y="14499"/>
                </a:cubicBezTo>
                <a:lnTo>
                  <a:pt x="8168" y="14499"/>
                </a:lnTo>
                <a:cubicBezTo>
                  <a:pt x="8349" y="14592"/>
                  <a:pt x="8532" y="14685"/>
                  <a:pt x="8721" y="14790"/>
                </a:cubicBezTo>
                <a:cubicBezTo>
                  <a:pt x="8911" y="14897"/>
                  <a:pt x="9106" y="14985"/>
                  <a:pt x="9304" y="15055"/>
                </a:cubicBezTo>
                <a:lnTo>
                  <a:pt x="9614" y="14863"/>
                </a:lnTo>
                <a:cubicBezTo>
                  <a:pt x="9688" y="14886"/>
                  <a:pt x="9764" y="14928"/>
                  <a:pt x="9846" y="15002"/>
                </a:cubicBezTo>
                <a:cubicBezTo>
                  <a:pt x="9925" y="15072"/>
                  <a:pt x="10018" y="15154"/>
                  <a:pt x="10123" y="15250"/>
                </a:cubicBezTo>
                <a:cubicBezTo>
                  <a:pt x="10225" y="15343"/>
                  <a:pt x="10346" y="15431"/>
                  <a:pt x="10487" y="15513"/>
                </a:cubicBezTo>
                <a:cubicBezTo>
                  <a:pt x="10626" y="15597"/>
                  <a:pt x="10787" y="15645"/>
                  <a:pt x="10968" y="15662"/>
                </a:cubicBezTo>
                <a:cubicBezTo>
                  <a:pt x="11092" y="15575"/>
                  <a:pt x="11157" y="15597"/>
                  <a:pt x="11157" y="15727"/>
                </a:cubicBezTo>
                <a:lnTo>
                  <a:pt x="11157" y="15784"/>
                </a:lnTo>
                <a:lnTo>
                  <a:pt x="11496" y="16193"/>
                </a:lnTo>
                <a:lnTo>
                  <a:pt x="11550" y="16391"/>
                </a:lnTo>
                <a:cubicBezTo>
                  <a:pt x="11640" y="16444"/>
                  <a:pt x="11731" y="16512"/>
                  <a:pt x="11827" y="16594"/>
                </a:cubicBezTo>
                <a:cubicBezTo>
                  <a:pt x="11920" y="16676"/>
                  <a:pt x="11996" y="16766"/>
                  <a:pt x="12050" y="16865"/>
                </a:cubicBezTo>
                <a:lnTo>
                  <a:pt x="12103" y="16865"/>
                </a:lnTo>
                <a:cubicBezTo>
                  <a:pt x="12194" y="16865"/>
                  <a:pt x="12267" y="16907"/>
                  <a:pt x="12327" y="16986"/>
                </a:cubicBezTo>
                <a:cubicBezTo>
                  <a:pt x="12386" y="17068"/>
                  <a:pt x="12459" y="17108"/>
                  <a:pt x="12550" y="17108"/>
                </a:cubicBezTo>
                <a:cubicBezTo>
                  <a:pt x="12604" y="17108"/>
                  <a:pt x="12632" y="17079"/>
                  <a:pt x="12632" y="17029"/>
                </a:cubicBezTo>
                <a:cubicBezTo>
                  <a:pt x="12632" y="16902"/>
                  <a:pt x="12640" y="16820"/>
                  <a:pt x="12657" y="16777"/>
                </a:cubicBezTo>
                <a:cubicBezTo>
                  <a:pt x="12674" y="16738"/>
                  <a:pt x="12700" y="16710"/>
                  <a:pt x="12725" y="16704"/>
                </a:cubicBezTo>
                <a:cubicBezTo>
                  <a:pt x="12753" y="16693"/>
                  <a:pt x="12782" y="16687"/>
                  <a:pt x="12807" y="16687"/>
                </a:cubicBezTo>
                <a:cubicBezTo>
                  <a:pt x="12835" y="16687"/>
                  <a:pt x="12849" y="16670"/>
                  <a:pt x="12849" y="16633"/>
                </a:cubicBezTo>
                <a:lnTo>
                  <a:pt x="12793" y="16554"/>
                </a:lnTo>
                <a:cubicBezTo>
                  <a:pt x="12756" y="16554"/>
                  <a:pt x="12731" y="16577"/>
                  <a:pt x="12714" y="16622"/>
                </a:cubicBezTo>
                <a:cubicBezTo>
                  <a:pt x="12694" y="16667"/>
                  <a:pt x="12669" y="16670"/>
                  <a:pt x="12632" y="16633"/>
                </a:cubicBezTo>
                <a:lnTo>
                  <a:pt x="12440" y="16743"/>
                </a:lnTo>
                <a:lnTo>
                  <a:pt x="12211" y="16687"/>
                </a:lnTo>
                <a:lnTo>
                  <a:pt x="11889" y="16136"/>
                </a:lnTo>
                <a:lnTo>
                  <a:pt x="11996" y="15366"/>
                </a:lnTo>
                <a:cubicBezTo>
                  <a:pt x="12013" y="15332"/>
                  <a:pt x="11979" y="15287"/>
                  <a:pt x="11894" y="15244"/>
                </a:cubicBezTo>
                <a:cubicBezTo>
                  <a:pt x="11807" y="15199"/>
                  <a:pt x="11784" y="15154"/>
                  <a:pt x="11818" y="15112"/>
                </a:cubicBezTo>
                <a:cubicBezTo>
                  <a:pt x="11694" y="15032"/>
                  <a:pt x="11541" y="15001"/>
                  <a:pt x="11360" y="15001"/>
                </a:cubicBezTo>
                <a:cubicBezTo>
                  <a:pt x="11324" y="15001"/>
                  <a:pt x="11230" y="15013"/>
                  <a:pt x="11083" y="15038"/>
                </a:cubicBezTo>
                <a:cubicBezTo>
                  <a:pt x="10934" y="15066"/>
                  <a:pt x="10857" y="15055"/>
                  <a:pt x="10857" y="15001"/>
                </a:cubicBezTo>
                <a:cubicBezTo>
                  <a:pt x="10857" y="14945"/>
                  <a:pt x="10872" y="14874"/>
                  <a:pt x="10900" y="14784"/>
                </a:cubicBezTo>
                <a:cubicBezTo>
                  <a:pt x="10925" y="14691"/>
                  <a:pt x="10959" y="14598"/>
                  <a:pt x="10993" y="14493"/>
                </a:cubicBezTo>
                <a:cubicBezTo>
                  <a:pt x="11030" y="14389"/>
                  <a:pt x="11058" y="14301"/>
                  <a:pt x="11075" y="14228"/>
                </a:cubicBezTo>
                <a:cubicBezTo>
                  <a:pt x="11092" y="14157"/>
                  <a:pt x="11103" y="14112"/>
                  <a:pt x="11103" y="14095"/>
                </a:cubicBezTo>
                <a:lnTo>
                  <a:pt x="11278" y="13731"/>
                </a:lnTo>
                <a:lnTo>
                  <a:pt x="11239" y="13677"/>
                </a:lnTo>
                <a:lnTo>
                  <a:pt x="11021" y="13621"/>
                </a:lnTo>
                <a:cubicBezTo>
                  <a:pt x="10985" y="13621"/>
                  <a:pt x="10925" y="13649"/>
                  <a:pt x="10846" y="13706"/>
                </a:cubicBezTo>
                <a:cubicBezTo>
                  <a:pt x="10764" y="13754"/>
                  <a:pt x="10685" y="13821"/>
                  <a:pt x="10609" y="13898"/>
                </a:cubicBezTo>
                <a:cubicBezTo>
                  <a:pt x="10533" y="13974"/>
                  <a:pt x="10468" y="14053"/>
                  <a:pt x="10414" y="14123"/>
                </a:cubicBezTo>
                <a:cubicBezTo>
                  <a:pt x="10360" y="14197"/>
                  <a:pt x="10332" y="14256"/>
                  <a:pt x="10332" y="14313"/>
                </a:cubicBezTo>
                <a:lnTo>
                  <a:pt x="9724" y="14442"/>
                </a:lnTo>
                <a:cubicBezTo>
                  <a:pt x="9597" y="14442"/>
                  <a:pt x="9493" y="14394"/>
                  <a:pt x="9411" y="14284"/>
                </a:cubicBezTo>
                <a:cubicBezTo>
                  <a:pt x="9377" y="14140"/>
                  <a:pt x="9301" y="13979"/>
                  <a:pt x="9182" y="13804"/>
                </a:cubicBezTo>
                <a:cubicBezTo>
                  <a:pt x="9066" y="13627"/>
                  <a:pt x="9007" y="13474"/>
                  <a:pt x="9007" y="13336"/>
                </a:cubicBezTo>
                <a:cubicBezTo>
                  <a:pt x="9007" y="13132"/>
                  <a:pt x="9041" y="12938"/>
                  <a:pt x="9114" y="12757"/>
                </a:cubicBezTo>
                <a:cubicBezTo>
                  <a:pt x="9188" y="12576"/>
                  <a:pt x="9159" y="12382"/>
                  <a:pt x="9032" y="12178"/>
                </a:cubicBezTo>
                <a:cubicBezTo>
                  <a:pt x="9052" y="12178"/>
                  <a:pt x="9075" y="12167"/>
                  <a:pt x="9100" y="12150"/>
                </a:cubicBezTo>
                <a:cubicBezTo>
                  <a:pt x="9128" y="12133"/>
                  <a:pt x="9134" y="12105"/>
                  <a:pt x="9114" y="12068"/>
                </a:cubicBezTo>
                <a:lnTo>
                  <a:pt x="9275" y="11879"/>
                </a:lnTo>
                <a:lnTo>
                  <a:pt x="9303" y="11851"/>
                </a:lnTo>
                <a:lnTo>
                  <a:pt x="9329" y="11879"/>
                </a:lnTo>
                <a:cubicBezTo>
                  <a:pt x="9456" y="11786"/>
                  <a:pt x="9623" y="11758"/>
                  <a:pt x="9832" y="11786"/>
                </a:cubicBezTo>
                <a:cubicBezTo>
                  <a:pt x="10038" y="11809"/>
                  <a:pt x="10168" y="11746"/>
                  <a:pt x="10225" y="11594"/>
                </a:cubicBezTo>
                <a:lnTo>
                  <a:pt x="10439" y="11769"/>
                </a:lnTo>
                <a:cubicBezTo>
                  <a:pt x="10476" y="11786"/>
                  <a:pt x="10516" y="11769"/>
                  <a:pt x="10561" y="11710"/>
                </a:cubicBezTo>
                <a:cubicBezTo>
                  <a:pt x="10606" y="11653"/>
                  <a:pt x="10629" y="11605"/>
                  <a:pt x="10629" y="11566"/>
                </a:cubicBezTo>
                <a:lnTo>
                  <a:pt x="10521" y="11515"/>
                </a:lnTo>
                <a:lnTo>
                  <a:pt x="11050" y="11377"/>
                </a:lnTo>
                <a:lnTo>
                  <a:pt x="11075" y="11461"/>
                </a:lnTo>
                <a:lnTo>
                  <a:pt x="11332" y="11433"/>
                </a:lnTo>
                <a:lnTo>
                  <a:pt x="11629" y="11619"/>
                </a:lnTo>
                <a:cubicBezTo>
                  <a:pt x="11665" y="11619"/>
                  <a:pt x="11702" y="11600"/>
                  <a:pt x="11739" y="11554"/>
                </a:cubicBezTo>
                <a:cubicBezTo>
                  <a:pt x="11776" y="11509"/>
                  <a:pt x="11815" y="11504"/>
                  <a:pt x="11860" y="11537"/>
                </a:cubicBezTo>
                <a:lnTo>
                  <a:pt x="12132" y="11825"/>
                </a:lnTo>
                <a:cubicBezTo>
                  <a:pt x="12095" y="11896"/>
                  <a:pt x="12089" y="11952"/>
                  <a:pt x="12118" y="11984"/>
                </a:cubicBezTo>
                <a:cubicBezTo>
                  <a:pt x="12143" y="12023"/>
                  <a:pt x="12157" y="12057"/>
                  <a:pt x="12157" y="12094"/>
                </a:cubicBezTo>
                <a:cubicBezTo>
                  <a:pt x="12157" y="12150"/>
                  <a:pt x="12205" y="12271"/>
                  <a:pt x="12298" y="12463"/>
                </a:cubicBezTo>
                <a:cubicBezTo>
                  <a:pt x="12394" y="12658"/>
                  <a:pt x="12479" y="12757"/>
                  <a:pt x="12550" y="12757"/>
                </a:cubicBezTo>
                <a:cubicBezTo>
                  <a:pt x="12640" y="12757"/>
                  <a:pt x="12680" y="12698"/>
                  <a:pt x="12671" y="12582"/>
                </a:cubicBezTo>
                <a:cubicBezTo>
                  <a:pt x="12663" y="12466"/>
                  <a:pt x="12657" y="12390"/>
                  <a:pt x="12657" y="12356"/>
                </a:cubicBezTo>
                <a:cubicBezTo>
                  <a:pt x="12657" y="12176"/>
                  <a:pt x="12620" y="11998"/>
                  <a:pt x="12550" y="11828"/>
                </a:cubicBezTo>
                <a:cubicBezTo>
                  <a:pt x="12479" y="11656"/>
                  <a:pt x="12409" y="11481"/>
                  <a:pt x="12346" y="11298"/>
                </a:cubicBezTo>
                <a:lnTo>
                  <a:pt x="12346" y="11221"/>
                </a:lnTo>
                <a:cubicBezTo>
                  <a:pt x="12346" y="11128"/>
                  <a:pt x="12403" y="11049"/>
                  <a:pt x="12516" y="10984"/>
                </a:cubicBezTo>
                <a:cubicBezTo>
                  <a:pt x="12629" y="10911"/>
                  <a:pt x="12685" y="10874"/>
                  <a:pt x="12685" y="10851"/>
                </a:cubicBezTo>
                <a:cubicBezTo>
                  <a:pt x="12776" y="10781"/>
                  <a:pt x="12878" y="10707"/>
                  <a:pt x="12991" y="10637"/>
                </a:cubicBezTo>
                <a:cubicBezTo>
                  <a:pt x="13101" y="10563"/>
                  <a:pt x="13186" y="10482"/>
                  <a:pt x="13239" y="10383"/>
                </a:cubicBezTo>
                <a:lnTo>
                  <a:pt x="13347" y="10163"/>
                </a:lnTo>
                <a:lnTo>
                  <a:pt x="13347" y="10030"/>
                </a:lnTo>
                <a:lnTo>
                  <a:pt x="13429" y="10030"/>
                </a:lnTo>
                <a:cubicBezTo>
                  <a:pt x="13465" y="10030"/>
                  <a:pt x="13482" y="10002"/>
                  <a:pt x="13482" y="9948"/>
                </a:cubicBezTo>
                <a:cubicBezTo>
                  <a:pt x="13482" y="9931"/>
                  <a:pt x="13471" y="9914"/>
                  <a:pt x="13443" y="9903"/>
                </a:cubicBezTo>
                <a:cubicBezTo>
                  <a:pt x="13414" y="9886"/>
                  <a:pt x="13383" y="9863"/>
                  <a:pt x="13347" y="9827"/>
                </a:cubicBezTo>
                <a:cubicBezTo>
                  <a:pt x="13313" y="9810"/>
                  <a:pt x="13276" y="9782"/>
                  <a:pt x="13239" y="9742"/>
                </a:cubicBezTo>
                <a:lnTo>
                  <a:pt x="13321" y="9694"/>
                </a:lnTo>
                <a:cubicBezTo>
                  <a:pt x="13358" y="9638"/>
                  <a:pt x="13383" y="9573"/>
                  <a:pt x="13403" y="9491"/>
                </a:cubicBezTo>
                <a:cubicBezTo>
                  <a:pt x="13420" y="9406"/>
                  <a:pt x="13412" y="9335"/>
                  <a:pt x="13375" y="9273"/>
                </a:cubicBezTo>
                <a:lnTo>
                  <a:pt x="13578" y="9163"/>
                </a:lnTo>
                <a:cubicBezTo>
                  <a:pt x="13558" y="9220"/>
                  <a:pt x="13578" y="9254"/>
                  <a:pt x="13632" y="9273"/>
                </a:cubicBezTo>
                <a:cubicBezTo>
                  <a:pt x="13686" y="9290"/>
                  <a:pt x="13731" y="9290"/>
                  <a:pt x="13768" y="9273"/>
                </a:cubicBezTo>
                <a:lnTo>
                  <a:pt x="13903" y="9053"/>
                </a:lnTo>
                <a:cubicBezTo>
                  <a:pt x="13866" y="8966"/>
                  <a:pt x="13844" y="8932"/>
                  <a:pt x="13835" y="8960"/>
                </a:cubicBezTo>
                <a:cubicBezTo>
                  <a:pt x="13827" y="8988"/>
                  <a:pt x="13850" y="8960"/>
                  <a:pt x="13903" y="8867"/>
                </a:cubicBezTo>
                <a:cubicBezTo>
                  <a:pt x="13994" y="8833"/>
                  <a:pt x="14081" y="8788"/>
                  <a:pt x="14166" y="8740"/>
                </a:cubicBezTo>
                <a:cubicBezTo>
                  <a:pt x="14254" y="8689"/>
                  <a:pt x="14338" y="8664"/>
                  <a:pt x="14432" y="8664"/>
                </a:cubicBezTo>
                <a:cubicBezTo>
                  <a:pt x="14448" y="8683"/>
                  <a:pt x="14465" y="8689"/>
                  <a:pt x="14485" y="8689"/>
                </a:cubicBezTo>
                <a:cubicBezTo>
                  <a:pt x="14539" y="8689"/>
                  <a:pt x="14564" y="8683"/>
                  <a:pt x="14564" y="8664"/>
                </a:cubicBezTo>
                <a:cubicBezTo>
                  <a:pt x="14564" y="8573"/>
                  <a:pt x="14547" y="8520"/>
                  <a:pt x="14511" y="8503"/>
                </a:cubicBezTo>
                <a:lnTo>
                  <a:pt x="14675" y="8167"/>
                </a:lnTo>
                <a:cubicBezTo>
                  <a:pt x="14799" y="8167"/>
                  <a:pt x="14895" y="8110"/>
                  <a:pt x="14957" y="8000"/>
                </a:cubicBezTo>
                <a:lnTo>
                  <a:pt x="15203" y="7972"/>
                </a:lnTo>
                <a:cubicBezTo>
                  <a:pt x="15257" y="7958"/>
                  <a:pt x="15282" y="7924"/>
                  <a:pt x="15282" y="7867"/>
                </a:cubicBezTo>
                <a:lnTo>
                  <a:pt x="15282" y="7842"/>
                </a:lnTo>
                <a:lnTo>
                  <a:pt x="15757" y="7704"/>
                </a:lnTo>
                <a:lnTo>
                  <a:pt x="15810" y="7554"/>
                </a:lnTo>
                <a:lnTo>
                  <a:pt x="15675" y="7368"/>
                </a:lnTo>
                <a:cubicBezTo>
                  <a:pt x="15692" y="7368"/>
                  <a:pt x="15700" y="7351"/>
                  <a:pt x="15700" y="7311"/>
                </a:cubicBezTo>
                <a:cubicBezTo>
                  <a:pt x="15700" y="7277"/>
                  <a:pt x="15683" y="7252"/>
                  <a:pt x="15646" y="7235"/>
                </a:cubicBezTo>
                <a:cubicBezTo>
                  <a:pt x="15613" y="7212"/>
                  <a:pt x="15579" y="7195"/>
                  <a:pt x="15553" y="7179"/>
                </a:cubicBezTo>
                <a:cubicBezTo>
                  <a:pt x="15525" y="7162"/>
                  <a:pt x="15494" y="7142"/>
                  <a:pt x="15457" y="7125"/>
                </a:cubicBezTo>
                <a:lnTo>
                  <a:pt x="15403" y="7150"/>
                </a:lnTo>
                <a:lnTo>
                  <a:pt x="15457" y="7125"/>
                </a:lnTo>
                <a:lnTo>
                  <a:pt x="15539" y="7125"/>
                </a:lnTo>
                <a:lnTo>
                  <a:pt x="15714" y="7125"/>
                </a:lnTo>
                <a:cubicBezTo>
                  <a:pt x="15796" y="7125"/>
                  <a:pt x="15836" y="7085"/>
                  <a:pt x="15836" y="7003"/>
                </a:cubicBezTo>
                <a:cubicBezTo>
                  <a:pt x="15836" y="6893"/>
                  <a:pt x="15774" y="6837"/>
                  <a:pt x="15646" y="6837"/>
                </a:cubicBezTo>
                <a:cubicBezTo>
                  <a:pt x="15485" y="6837"/>
                  <a:pt x="15299" y="6877"/>
                  <a:pt x="15087" y="6953"/>
                </a:cubicBezTo>
                <a:cubicBezTo>
                  <a:pt x="14875" y="7029"/>
                  <a:pt x="14728" y="7162"/>
                  <a:pt x="14646" y="7339"/>
                </a:cubicBezTo>
                <a:lnTo>
                  <a:pt x="14457" y="7450"/>
                </a:lnTo>
                <a:lnTo>
                  <a:pt x="14700" y="7207"/>
                </a:lnTo>
                <a:lnTo>
                  <a:pt x="14739" y="7125"/>
                </a:lnTo>
                <a:cubicBezTo>
                  <a:pt x="14739" y="7085"/>
                  <a:pt x="14697" y="7063"/>
                  <a:pt x="14612" y="7046"/>
                </a:cubicBezTo>
                <a:cubicBezTo>
                  <a:pt x="14528" y="7035"/>
                  <a:pt x="14502" y="7029"/>
                  <a:pt x="14539" y="7029"/>
                </a:cubicBezTo>
                <a:cubicBezTo>
                  <a:pt x="14700" y="7029"/>
                  <a:pt x="14824" y="7015"/>
                  <a:pt x="14909" y="6975"/>
                </a:cubicBezTo>
                <a:cubicBezTo>
                  <a:pt x="14997" y="6936"/>
                  <a:pt x="15067" y="6899"/>
                  <a:pt x="15121" y="6854"/>
                </a:cubicBezTo>
                <a:cubicBezTo>
                  <a:pt x="15175" y="6809"/>
                  <a:pt x="15231" y="6766"/>
                  <a:pt x="15288" y="6715"/>
                </a:cubicBezTo>
                <a:cubicBezTo>
                  <a:pt x="15347" y="6670"/>
                  <a:pt x="15432" y="6634"/>
                  <a:pt x="15539" y="6594"/>
                </a:cubicBezTo>
                <a:cubicBezTo>
                  <a:pt x="15745" y="6634"/>
                  <a:pt x="15946" y="6645"/>
                  <a:pt x="16135" y="6622"/>
                </a:cubicBezTo>
                <a:cubicBezTo>
                  <a:pt x="16322" y="6605"/>
                  <a:pt x="16522" y="6594"/>
                  <a:pt x="16729" y="6594"/>
                </a:cubicBezTo>
                <a:cubicBezTo>
                  <a:pt x="16785" y="6560"/>
                  <a:pt x="16839" y="6523"/>
                  <a:pt x="16892" y="6484"/>
                </a:cubicBezTo>
                <a:cubicBezTo>
                  <a:pt x="16946" y="6439"/>
                  <a:pt x="16980" y="6396"/>
                  <a:pt x="17000" y="6340"/>
                </a:cubicBezTo>
                <a:lnTo>
                  <a:pt x="17311" y="6286"/>
                </a:lnTo>
                <a:cubicBezTo>
                  <a:pt x="17347" y="6323"/>
                  <a:pt x="17401" y="6315"/>
                  <a:pt x="17474" y="6258"/>
                </a:cubicBezTo>
                <a:cubicBezTo>
                  <a:pt x="17545" y="6202"/>
                  <a:pt x="17582" y="6159"/>
                  <a:pt x="17582" y="6125"/>
                </a:cubicBezTo>
                <a:cubicBezTo>
                  <a:pt x="17582" y="6032"/>
                  <a:pt x="17531" y="5976"/>
                  <a:pt x="17432" y="5950"/>
                </a:cubicBezTo>
                <a:cubicBezTo>
                  <a:pt x="17333" y="5922"/>
                  <a:pt x="17282" y="5854"/>
                  <a:pt x="17282" y="5755"/>
                </a:cubicBezTo>
                <a:cubicBezTo>
                  <a:pt x="17282" y="5738"/>
                  <a:pt x="17288" y="5713"/>
                  <a:pt x="17296" y="5679"/>
                </a:cubicBezTo>
                <a:cubicBezTo>
                  <a:pt x="17308" y="5640"/>
                  <a:pt x="17294" y="5623"/>
                  <a:pt x="17257" y="5623"/>
                </a:cubicBezTo>
                <a:cubicBezTo>
                  <a:pt x="17203" y="5623"/>
                  <a:pt x="17116" y="5651"/>
                  <a:pt x="16994" y="5707"/>
                </a:cubicBezTo>
                <a:cubicBezTo>
                  <a:pt x="16870" y="5758"/>
                  <a:pt x="16785" y="5806"/>
                  <a:pt x="16729" y="5840"/>
                </a:cubicBezTo>
                <a:cubicBezTo>
                  <a:pt x="16692" y="5854"/>
                  <a:pt x="16672" y="5854"/>
                  <a:pt x="16661" y="5829"/>
                </a:cubicBezTo>
                <a:cubicBezTo>
                  <a:pt x="16652" y="5801"/>
                  <a:pt x="16649" y="5767"/>
                  <a:pt x="16649" y="5730"/>
                </a:cubicBezTo>
                <a:lnTo>
                  <a:pt x="16675" y="5755"/>
                </a:lnTo>
                <a:lnTo>
                  <a:pt x="16785" y="5705"/>
                </a:lnTo>
                <a:lnTo>
                  <a:pt x="17093" y="5594"/>
                </a:lnTo>
                <a:lnTo>
                  <a:pt x="17147" y="5538"/>
                </a:lnTo>
                <a:cubicBezTo>
                  <a:pt x="17147" y="5484"/>
                  <a:pt x="17116" y="5451"/>
                  <a:pt x="17048" y="5434"/>
                </a:cubicBezTo>
                <a:cubicBezTo>
                  <a:pt x="16980" y="5411"/>
                  <a:pt x="16926" y="5405"/>
                  <a:pt x="16892" y="5405"/>
                </a:cubicBezTo>
                <a:cubicBezTo>
                  <a:pt x="16856" y="5405"/>
                  <a:pt x="16802" y="5417"/>
                  <a:pt x="16729" y="5445"/>
                </a:cubicBezTo>
                <a:cubicBezTo>
                  <a:pt x="16658" y="5473"/>
                  <a:pt x="16621" y="5456"/>
                  <a:pt x="16621" y="5405"/>
                </a:cubicBezTo>
                <a:lnTo>
                  <a:pt x="16649" y="5349"/>
                </a:lnTo>
                <a:cubicBezTo>
                  <a:pt x="16539" y="5259"/>
                  <a:pt x="16443" y="5154"/>
                  <a:pt x="16358" y="5047"/>
                </a:cubicBezTo>
                <a:cubicBezTo>
                  <a:pt x="16271" y="4931"/>
                  <a:pt x="16228" y="4861"/>
                  <a:pt x="16228" y="4821"/>
                </a:cubicBezTo>
                <a:cubicBezTo>
                  <a:pt x="16228" y="4787"/>
                  <a:pt x="16234" y="4751"/>
                  <a:pt x="16243" y="4705"/>
                </a:cubicBezTo>
                <a:cubicBezTo>
                  <a:pt x="16251" y="4669"/>
                  <a:pt x="16228" y="4646"/>
                  <a:pt x="16175" y="4646"/>
                </a:cubicBezTo>
                <a:cubicBezTo>
                  <a:pt x="16138" y="4646"/>
                  <a:pt x="16107" y="4652"/>
                  <a:pt x="16082" y="4663"/>
                </a:cubicBezTo>
                <a:cubicBezTo>
                  <a:pt x="16053" y="4672"/>
                  <a:pt x="16039" y="4646"/>
                  <a:pt x="16039" y="4595"/>
                </a:cubicBezTo>
                <a:cubicBezTo>
                  <a:pt x="16039" y="4556"/>
                  <a:pt x="16017" y="4480"/>
                  <a:pt x="15971" y="4364"/>
                </a:cubicBezTo>
                <a:cubicBezTo>
                  <a:pt x="15926" y="4248"/>
                  <a:pt x="15864" y="4189"/>
                  <a:pt x="15782" y="4189"/>
                </a:cubicBezTo>
                <a:lnTo>
                  <a:pt x="15675" y="4299"/>
                </a:lnTo>
                <a:cubicBezTo>
                  <a:pt x="15675" y="4347"/>
                  <a:pt x="15646" y="4392"/>
                  <a:pt x="15593" y="4420"/>
                </a:cubicBezTo>
                <a:cubicBezTo>
                  <a:pt x="15539" y="4446"/>
                  <a:pt x="15511" y="4474"/>
                  <a:pt x="15511" y="4513"/>
                </a:cubicBezTo>
                <a:lnTo>
                  <a:pt x="15457" y="4513"/>
                </a:lnTo>
                <a:lnTo>
                  <a:pt x="15175" y="4672"/>
                </a:lnTo>
                <a:cubicBezTo>
                  <a:pt x="15155" y="4640"/>
                  <a:pt x="15132" y="4629"/>
                  <a:pt x="15107" y="4646"/>
                </a:cubicBezTo>
                <a:cubicBezTo>
                  <a:pt x="15079" y="4669"/>
                  <a:pt x="15047" y="4672"/>
                  <a:pt x="15011" y="4672"/>
                </a:cubicBezTo>
                <a:lnTo>
                  <a:pt x="14985" y="4672"/>
                </a:lnTo>
                <a:lnTo>
                  <a:pt x="14957" y="4700"/>
                </a:lnTo>
                <a:cubicBezTo>
                  <a:pt x="15028" y="4700"/>
                  <a:pt x="15062" y="4663"/>
                  <a:pt x="15053" y="4578"/>
                </a:cubicBezTo>
                <a:cubicBezTo>
                  <a:pt x="15042" y="4497"/>
                  <a:pt x="15011" y="4457"/>
                  <a:pt x="14957" y="4457"/>
                </a:cubicBezTo>
                <a:lnTo>
                  <a:pt x="14739" y="4513"/>
                </a:lnTo>
                <a:cubicBezTo>
                  <a:pt x="14706" y="4513"/>
                  <a:pt x="14683" y="4508"/>
                  <a:pt x="14680" y="4496"/>
                </a:cubicBezTo>
                <a:cubicBezTo>
                  <a:pt x="14675" y="4491"/>
                  <a:pt x="14683" y="4474"/>
                  <a:pt x="14708" y="4446"/>
                </a:cubicBezTo>
                <a:cubicBezTo>
                  <a:pt x="14731" y="4420"/>
                  <a:pt x="14751" y="4386"/>
                  <a:pt x="14768" y="4347"/>
                </a:cubicBezTo>
                <a:cubicBezTo>
                  <a:pt x="14788" y="4316"/>
                  <a:pt x="14788" y="4276"/>
                  <a:pt x="14768" y="4242"/>
                </a:cubicBezTo>
                <a:cubicBezTo>
                  <a:pt x="14751" y="4203"/>
                  <a:pt x="14720" y="4203"/>
                  <a:pt x="14680" y="4225"/>
                </a:cubicBezTo>
                <a:cubicBezTo>
                  <a:pt x="14641" y="4254"/>
                  <a:pt x="14618" y="4254"/>
                  <a:pt x="14618" y="4214"/>
                </a:cubicBezTo>
                <a:lnTo>
                  <a:pt x="14700" y="4214"/>
                </a:lnTo>
                <a:lnTo>
                  <a:pt x="14768" y="4149"/>
                </a:lnTo>
                <a:cubicBezTo>
                  <a:pt x="14788" y="4127"/>
                  <a:pt x="14779" y="4098"/>
                  <a:pt x="14748" y="4056"/>
                </a:cubicBezTo>
                <a:cubicBezTo>
                  <a:pt x="14717" y="4005"/>
                  <a:pt x="14691" y="3977"/>
                  <a:pt x="14674" y="3957"/>
                </a:cubicBezTo>
                <a:lnTo>
                  <a:pt x="14375" y="3906"/>
                </a:lnTo>
                <a:lnTo>
                  <a:pt x="14186" y="3740"/>
                </a:lnTo>
                <a:cubicBezTo>
                  <a:pt x="14169" y="3757"/>
                  <a:pt x="14135" y="3745"/>
                  <a:pt x="14087" y="3703"/>
                </a:cubicBezTo>
                <a:cubicBezTo>
                  <a:pt x="14036" y="3658"/>
                  <a:pt x="13994" y="3624"/>
                  <a:pt x="13957" y="3610"/>
                </a:cubicBezTo>
                <a:lnTo>
                  <a:pt x="13739" y="3686"/>
                </a:lnTo>
                <a:lnTo>
                  <a:pt x="13211" y="3565"/>
                </a:lnTo>
                <a:cubicBezTo>
                  <a:pt x="13177" y="3565"/>
                  <a:pt x="13140" y="3576"/>
                  <a:pt x="13104" y="3599"/>
                </a:cubicBezTo>
                <a:cubicBezTo>
                  <a:pt x="13070" y="3624"/>
                  <a:pt x="13050" y="3652"/>
                  <a:pt x="13050" y="3686"/>
                </a:cubicBezTo>
                <a:cubicBezTo>
                  <a:pt x="13050" y="3726"/>
                  <a:pt x="13070" y="3751"/>
                  <a:pt x="13104" y="3768"/>
                </a:cubicBezTo>
                <a:cubicBezTo>
                  <a:pt x="13140" y="3785"/>
                  <a:pt x="13157" y="3813"/>
                  <a:pt x="13157" y="3850"/>
                </a:cubicBezTo>
                <a:cubicBezTo>
                  <a:pt x="13157" y="3884"/>
                  <a:pt x="13171" y="3983"/>
                  <a:pt x="13200" y="4138"/>
                </a:cubicBezTo>
                <a:cubicBezTo>
                  <a:pt x="13225" y="4299"/>
                  <a:pt x="13202" y="4358"/>
                  <a:pt x="13132" y="4324"/>
                </a:cubicBezTo>
                <a:lnTo>
                  <a:pt x="12996" y="4513"/>
                </a:lnTo>
                <a:cubicBezTo>
                  <a:pt x="13013" y="4547"/>
                  <a:pt x="13044" y="4578"/>
                  <a:pt x="13089" y="4606"/>
                </a:cubicBezTo>
                <a:cubicBezTo>
                  <a:pt x="13137" y="4635"/>
                  <a:pt x="13180" y="4669"/>
                  <a:pt x="13225" y="4705"/>
                </a:cubicBezTo>
                <a:cubicBezTo>
                  <a:pt x="13270" y="4750"/>
                  <a:pt x="13313" y="4793"/>
                  <a:pt x="13347" y="4849"/>
                </a:cubicBezTo>
                <a:cubicBezTo>
                  <a:pt x="13383" y="4903"/>
                  <a:pt x="13392" y="4988"/>
                  <a:pt x="13375" y="5092"/>
                </a:cubicBezTo>
                <a:lnTo>
                  <a:pt x="12767" y="5510"/>
                </a:lnTo>
                <a:lnTo>
                  <a:pt x="12767" y="5566"/>
                </a:lnTo>
                <a:cubicBezTo>
                  <a:pt x="12767" y="5637"/>
                  <a:pt x="12784" y="5705"/>
                  <a:pt x="12821" y="5770"/>
                </a:cubicBezTo>
                <a:cubicBezTo>
                  <a:pt x="12855" y="5832"/>
                  <a:pt x="12892" y="5914"/>
                  <a:pt x="12928" y="6012"/>
                </a:cubicBezTo>
                <a:cubicBezTo>
                  <a:pt x="13019" y="6052"/>
                  <a:pt x="13061" y="6080"/>
                  <a:pt x="13058" y="6105"/>
                </a:cubicBezTo>
                <a:cubicBezTo>
                  <a:pt x="13053" y="6134"/>
                  <a:pt x="13022" y="6162"/>
                  <a:pt x="12962" y="6190"/>
                </a:cubicBezTo>
                <a:cubicBezTo>
                  <a:pt x="12903" y="6216"/>
                  <a:pt x="12849" y="6244"/>
                  <a:pt x="12793" y="6272"/>
                </a:cubicBezTo>
                <a:cubicBezTo>
                  <a:pt x="12739" y="6295"/>
                  <a:pt x="12714" y="6320"/>
                  <a:pt x="12714" y="6337"/>
                </a:cubicBezTo>
                <a:cubicBezTo>
                  <a:pt x="12714" y="6354"/>
                  <a:pt x="12694" y="6365"/>
                  <a:pt x="12657" y="6365"/>
                </a:cubicBezTo>
                <a:lnTo>
                  <a:pt x="12550" y="6365"/>
                </a:lnTo>
                <a:lnTo>
                  <a:pt x="12496" y="6365"/>
                </a:lnTo>
                <a:cubicBezTo>
                  <a:pt x="12496" y="6343"/>
                  <a:pt x="12505" y="6331"/>
                  <a:pt x="12522" y="6320"/>
                </a:cubicBezTo>
                <a:cubicBezTo>
                  <a:pt x="12541" y="6314"/>
                  <a:pt x="12550" y="6295"/>
                  <a:pt x="12550" y="6255"/>
                </a:cubicBezTo>
                <a:lnTo>
                  <a:pt x="12293" y="6094"/>
                </a:lnTo>
                <a:lnTo>
                  <a:pt x="12293" y="6122"/>
                </a:lnTo>
                <a:lnTo>
                  <a:pt x="12185" y="5902"/>
                </a:lnTo>
                <a:cubicBezTo>
                  <a:pt x="12219" y="5815"/>
                  <a:pt x="12225" y="5747"/>
                  <a:pt x="12199" y="5710"/>
                </a:cubicBezTo>
                <a:cubicBezTo>
                  <a:pt x="12171" y="5665"/>
                  <a:pt x="12157" y="5620"/>
                  <a:pt x="12157" y="5566"/>
                </a:cubicBezTo>
                <a:cubicBezTo>
                  <a:pt x="12157" y="5422"/>
                  <a:pt x="12092" y="5352"/>
                  <a:pt x="11962" y="5352"/>
                </a:cubicBezTo>
                <a:cubicBezTo>
                  <a:pt x="11832" y="5352"/>
                  <a:pt x="11694" y="5369"/>
                  <a:pt x="11550" y="5408"/>
                </a:cubicBezTo>
                <a:cubicBezTo>
                  <a:pt x="11584" y="5386"/>
                  <a:pt x="11581" y="5360"/>
                  <a:pt x="11536" y="5321"/>
                </a:cubicBezTo>
                <a:cubicBezTo>
                  <a:pt x="11490" y="5276"/>
                  <a:pt x="11459" y="5259"/>
                  <a:pt x="11439" y="5259"/>
                </a:cubicBezTo>
                <a:cubicBezTo>
                  <a:pt x="11295" y="5259"/>
                  <a:pt x="11126" y="5194"/>
                  <a:pt x="10925" y="5067"/>
                </a:cubicBezTo>
                <a:cubicBezTo>
                  <a:pt x="10730" y="4945"/>
                  <a:pt x="10566" y="4880"/>
                  <a:pt x="10439" y="4880"/>
                </a:cubicBezTo>
                <a:cubicBezTo>
                  <a:pt x="10386" y="4880"/>
                  <a:pt x="10321" y="4892"/>
                  <a:pt x="10250" y="4906"/>
                </a:cubicBezTo>
                <a:cubicBezTo>
                  <a:pt x="10179" y="4923"/>
                  <a:pt x="10112" y="4945"/>
                  <a:pt x="10047" y="4962"/>
                </a:cubicBezTo>
                <a:cubicBezTo>
                  <a:pt x="10083" y="4945"/>
                  <a:pt x="10106" y="4897"/>
                  <a:pt x="10114" y="4824"/>
                </a:cubicBezTo>
                <a:lnTo>
                  <a:pt x="9939" y="4516"/>
                </a:lnTo>
                <a:lnTo>
                  <a:pt x="9911" y="4488"/>
                </a:lnTo>
                <a:cubicBezTo>
                  <a:pt x="9857" y="4488"/>
                  <a:pt x="9795" y="4510"/>
                  <a:pt x="9724" y="4553"/>
                </a:cubicBezTo>
                <a:cubicBezTo>
                  <a:pt x="9651" y="4598"/>
                  <a:pt x="9614" y="4558"/>
                  <a:pt x="9614" y="4434"/>
                </a:cubicBezTo>
                <a:cubicBezTo>
                  <a:pt x="9614" y="4417"/>
                  <a:pt x="9623" y="4400"/>
                  <a:pt x="9642" y="4378"/>
                </a:cubicBezTo>
                <a:cubicBezTo>
                  <a:pt x="9659" y="4361"/>
                  <a:pt x="9659" y="4344"/>
                  <a:pt x="9642" y="4327"/>
                </a:cubicBezTo>
                <a:cubicBezTo>
                  <a:pt x="9623" y="4217"/>
                  <a:pt x="9645" y="4124"/>
                  <a:pt x="9710" y="4047"/>
                </a:cubicBezTo>
                <a:cubicBezTo>
                  <a:pt x="9772" y="3968"/>
                  <a:pt x="9823" y="3886"/>
                  <a:pt x="9857" y="3799"/>
                </a:cubicBezTo>
                <a:cubicBezTo>
                  <a:pt x="9894" y="3759"/>
                  <a:pt x="9911" y="3728"/>
                  <a:pt x="9911" y="3689"/>
                </a:cubicBezTo>
                <a:cubicBezTo>
                  <a:pt x="9911" y="3655"/>
                  <a:pt x="9931" y="3638"/>
                  <a:pt x="9965" y="3638"/>
                </a:cubicBezTo>
                <a:cubicBezTo>
                  <a:pt x="10038" y="3638"/>
                  <a:pt x="10109" y="3615"/>
                  <a:pt x="10176" y="3579"/>
                </a:cubicBezTo>
                <a:cubicBezTo>
                  <a:pt x="10244" y="3534"/>
                  <a:pt x="10321" y="3505"/>
                  <a:pt x="10414" y="3491"/>
                </a:cubicBezTo>
                <a:lnTo>
                  <a:pt x="10439" y="3406"/>
                </a:lnTo>
                <a:cubicBezTo>
                  <a:pt x="10439" y="3370"/>
                  <a:pt x="10343" y="3342"/>
                  <a:pt x="10148" y="3313"/>
                </a:cubicBezTo>
                <a:cubicBezTo>
                  <a:pt x="9956" y="3285"/>
                  <a:pt x="9857" y="3254"/>
                  <a:pt x="9857" y="3220"/>
                </a:cubicBezTo>
                <a:lnTo>
                  <a:pt x="9885" y="3192"/>
                </a:lnTo>
                <a:cubicBezTo>
                  <a:pt x="10066" y="3243"/>
                  <a:pt x="10202" y="3274"/>
                  <a:pt x="10298" y="3285"/>
                </a:cubicBezTo>
                <a:cubicBezTo>
                  <a:pt x="10391" y="3296"/>
                  <a:pt x="10470" y="3285"/>
                  <a:pt x="10535" y="3260"/>
                </a:cubicBezTo>
                <a:cubicBezTo>
                  <a:pt x="10597" y="3231"/>
                  <a:pt x="10671" y="3198"/>
                  <a:pt x="10758" y="3147"/>
                </a:cubicBezTo>
                <a:cubicBezTo>
                  <a:pt x="10843" y="3104"/>
                  <a:pt x="10976" y="3042"/>
                  <a:pt x="11157" y="2960"/>
                </a:cubicBezTo>
                <a:cubicBezTo>
                  <a:pt x="11157" y="2926"/>
                  <a:pt x="11061" y="2890"/>
                  <a:pt x="10866" y="2850"/>
                </a:cubicBezTo>
                <a:cubicBezTo>
                  <a:pt x="10671" y="2816"/>
                  <a:pt x="10549" y="2780"/>
                  <a:pt x="10496" y="2746"/>
                </a:cubicBezTo>
                <a:lnTo>
                  <a:pt x="10657" y="2746"/>
                </a:lnTo>
                <a:cubicBezTo>
                  <a:pt x="10691" y="2746"/>
                  <a:pt x="10739" y="2752"/>
                  <a:pt x="10798" y="2774"/>
                </a:cubicBezTo>
                <a:cubicBezTo>
                  <a:pt x="10857" y="2788"/>
                  <a:pt x="10905" y="2805"/>
                  <a:pt x="10939" y="2828"/>
                </a:cubicBezTo>
                <a:cubicBezTo>
                  <a:pt x="10939" y="2862"/>
                  <a:pt x="10968" y="2884"/>
                  <a:pt x="11021" y="2895"/>
                </a:cubicBezTo>
                <a:cubicBezTo>
                  <a:pt x="11075" y="2901"/>
                  <a:pt x="11120" y="2907"/>
                  <a:pt x="11157" y="2907"/>
                </a:cubicBezTo>
                <a:lnTo>
                  <a:pt x="11360" y="2774"/>
                </a:lnTo>
                <a:lnTo>
                  <a:pt x="11360" y="2689"/>
                </a:lnTo>
                <a:lnTo>
                  <a:pt x="11307" y="2608"/>
                </a:lnTo>
                <a:lnTo>
                  <a:pt x="11603" y="2554"/>
                </a:lnTo>
                <a:cubicBezTo>
                  <a:pt x="11583" y="2537"/>
                  <a:pt x="11589" y="2520"/>
                  <a:pt x="11615" y="2503"/>
                </a:cubicBezTo>
                <a:cubicBezTo>
                  <a:pt x="11643" y="2480"/>
                  <a:pt x="11665" y="2475"/>
                  <a:pt x="11682" y="2475"/>
                </a:cubicBezTo>
                <a:cubicBezTo>
                  <a:pt x="11739" y="2475"/>
                  <a:pt x="11793" y="2503"/>
                  <a:pt x="11852" y="2554"/>
                </a:cubicBezTo>
                <a:cubicBezTo>
                  <a:pt x="11911" y="2608"/>
                  <a:pt x="11951" y="2636"/>
                  <a:pt x="11968" y="2636"/>
                </a:cubicBezTo>
                <a:lnTo>
                  <a:pt x="12239" y="2531"/>
                </a:lnTo>
                <a:cubicBezTo>
                  <a:pt x="12219" y="2509"/>
                  <a:pt x="12245" y="2497"/>
                  <a:pt x="12312" y="2486"/>
                </a:cubicBezTo>
                <a:cubicBezTo>
                  <a:pt x="12380" y="2480"/>
                  <a:pt x="12400" y="2452"/>
                  <a:pt x="12375" y="2410"/>
                </a:cubicBezTo>
                <a:lnTo>
                  <a:pt x="12185" y="2190"/>
                </a:lnTo>
                <a:cubicBezTo>
                  <a:pt x="12166" y="2190"/>
                  <a:pt x="12151" y="2178"/>
                  <a:pt x="12143" y="2150"/>
                </a:cubicBezTo>
                <a:cubicBezTo>
                  <a:pt x="12134" y="2122"/>
                  <a:pt x="12140" y="2111"/>
                  <a:pt x="12157" y="2111"/>
                </a:cubicBezTo>
                <a:cubicBezTo>
                  <a:pt x="12247" y="2111"/>
                  <a:pt x="12273" y="2063"/>
                  <a:pt x="12239" y="1972"/>
                </a:cubicBezTo>
                <a:cubicBezTo>
                  <a:pt x="12166" y="1941"/>
                  <a:pt x="12089" y="1896"/>
                  <a:pt x="12010" y="1848"/>
                </a:cubicBezTo>
                <a:cubicBezTo>
                  <a:pt x="11928" y="1797"/>
                  <a:pt x="11838" y="1769"/>
                  <a:pt x="11739" y="1769"/>
                </a:cubicBezTo>
                <a:cubicBezTo>
                  <a:pt x="11702" y="1769"/>
                  <a:pt x="11663" y="1780"/>
                  <a:pt x="11615" y="1797"/>
                </a:cubicBezTo>
                <a:cubicBezTo>
                  <a:pt x="11572" y="1820"/>
                  <a:pt x="11550" y="1848"/>
                  <a:pt x="11550" y="1890"/>
                </a:cubicBezTo>
                <a:cubicBezTo>
                  <a:pt x="11550" y="1930"/>
                  <a:pt x="11572" y="1947"/>
                  <a:pt x="11615" y="1947"/>
                </a:cubicBezTo>
                <a:cubicBezTo>
                  <a:pt x="11663" y="1947"/>
                  <a:pt x="11694" y="1964"/>
                  <a:pt x="11711" y="2000"/>
                </a:cubicBezTo>
                <a:cubicBezTo>
                  <a:pt x="11747" y="2040"/>
                  <a:pt x="11739" y="2057"/>
                  <a:pt x="11682" y="2057"/>
                </a:cubicBezTo>
                <a:cubicBezTo>
                  <a:pt x="11629" y="2057"/>
                  <a:pt x="11603" y="2063"/>
                  <a:pt x="11603" y="2082"/>
                </a:cubicBezTo>
                <a:cubicBezTo>
                  <a:pt x="11530" y="2082"/>
                  <a:pt x="11462" y="2133"/>
                  <a:pt x="11400" y="2243"/>
                </a:cubicBezTo>
                <a:cubicBezTo>
                  <a:pt x="11338" y="2353"/>
                  <a:pt x="11256" y="2432"/>
                  <a:pt x="11157" y="2475"/>
                </a:cubicBezTo>
                <a:cubicBezTo>
                  <a:pt x="11120" y="2475"/>
                  <a:pt x="11106" y="2463"/>
                  <a:pt x="11117" y="2441"/>
                </a:cubicBezTo>
                <a:cubicBezTo>
                  <a:pt x="11126" y="2421"/>
                  <a:pt x="11120" y="2398"/>
                  <a:pt x="11103" y="2382"/>
                </a:cubicBezTo>
                <a:cubicBezTo>
                  <a:pt x="11083" y="2342"/>
                  <a:pt x="11052" y="2319"/>
                  <a:pt x="11007" y="2311"/>
                </a:cubicBezTo>
                <a:cubicBezTo>
                  <a:pt x="10962" y="2305"/>
                  <a:pt x="10939" y="2283"/>
                  <a:pt x="10939" y="2243"/>
                </a:cubicBezTo>
                <a:cubicBezTo>
                  <a:pt x="10939" y="2209"/>
                  <a:pt x="10962" y="2150"/>
                  <a:pt x="11007" y="2068"/>
                </a:cubicBezTo>
                <a:cubicBezTo>
                  <a:pt x="11052" y="1989"/>
                  <a:pt x="10993" y="1947"/>
                  <a:pt x="10832" y="1947"/>
                </a:cubicBezTo>
                <a:cubicBezTo>
                  <a:pt x="10758" y="1947"/>
                  <a:pt x="10708" y="1972"/>
                  <a:pt x="10677" y="2029"/>
                </a:cubicBezTo>
                <a:cubicBezTo>
                  <a:pt x="10645" y="2082"/>
                  <a:pt x="10612" y="2133"/>
                  <a:pt x="10575" y="2190"/>
                </a:cubicBezTo>
                <a:lnTo>
                  <a:pt x="10278" y="1851"/>
                </a:lnTo>
                <a:lnTo>
                  <a:pt x="10046" y="1825"/>
                </a:lnTo>
                <a:cubicBezTo>
                  <a:pt x="10046" y="1752"/>
                  <a:pt x="10063" y="1693"/>
                  <a:pt x="10095" y="1639"/>
                </a:cubicBezTo>
                <a:cubicBezTo>
                  <a:pt x="10126" y="1583"/>
                  <a:pt x="10083" y="1512"/>
                  <a:pt x="9965" y="1425"/>
                </a:cubicBezTo>
                <a:cubicBezTo>
                  <a:pt x="9911" y="1385"/>
                  <a:pt x="9863" y="1354"/>
                  <a:pt x="9818" y="1320"/>
                </a:cubicBezTo>
                <a:cubicBezTo>
                  <a:pt x="9772" y="1292"/>
                  <a:pt x="9724" y="1275"/>
                  <a:pt x="9671" y="1275"/>
                </a:cubicBezTo>
                <a:cubicBezTo>
                  <a:pt x="9651" y="1275"/>
                  <a:pt x="9609" y="1292"/>
                  <a:pt x="9541" y="1337"/>
                </a:cubicBezTo>
                <a:cubicBezTo>
                  <a:pt x="9473" y="1377"/>
                  <a:pt x="9411" y="1413"/>
                  <a:pt x="9357" y="1447"/>
                </a:cubicBezTo>
                <a:cubicBezTo>
                  <a:pt x="9303" y="1487"/>
                  <a:pt x="9275" y="1523"/>
                  <a:pt x="9275" y="1557"/>
                </a:cubicBezTo>
                <a:cubicBezTo>
                  <a:pt x="9275" y="1597"/>
                  <a:pt x="9320" y="1614"/>
                  <a:pt x="9411" y="1614"/>
                </a:cubicBezTo>
                <a:lnTo>
                  <a:pt x="9385" y="1614"/>
                </a:lnTo>
                <a:cubicBezTo>
                  <a:pt x="9329" y="1614"/>
                  <a:pt x="9303" y="1645"/>
                  <a:pt x="9303" y="1724"/>
                </a:cubicBezTo>
                <a:cubicBezTo>
                  <a:pt x="9303" y="1738"/>
                  <a:pt x="9346" y="1761"/>
                  <a:pt x="9433" y="1789"/>
                </a:cubicBezTo>
                <a:cubicBezTo>
                  <a:pt x="9518" y="1817"/>
                  <a:pt x="9577" y="1828"/>
                  <a:pt x="9614" y="1828"/>
                </a:cubicBezTo>
                <a:cubicBezTo>
                  <a:pt x="9651" y="1811"/>
                  <a:pt x="9676" y="1817"/>
                  <a:pt x="9696" y="1851"/>
                </a:cubicBezTo>
                <a:cubicBezTo>
                  <a:pt x="9713" y="1882"/>
                  <a:pt x="9741" y="1893"/>
                  <a:pt x="9778" y="1893"/>
                </a:cubicBezTo>
                <a:lnTo>
                  <a:pt x="9885" y="1854"/>
                </a:lnTo>
                <a:lnTo>
                  <a:pt x="9885" y="1921"/>
                </a:lnTo>
                <a:cubicBezTo>
                  <a:pt x="9866" y="1944"/>
                  <a:pt x="9857" y="1961"/>
                  <a:pt x="9857" y="1975"/>
                </a:cubicBezTo>
                <a:lnTo>
                  <a:pt x="9885" y="2085"/>
                </a:lnTo>
                <a:lnTo>
                  <a:pt x="9614" y="2218"/>
                </a:lnTo>
                <a:cubicBezTo>
                  <a:pt x="9597" y="2235"/>
                  <a:pt x="9577" y="2246"/>
                  <a:pt x="9561" y="2246"/>
                </a:cubicBezTo>
                <a:cubicBezTo>
                  <a:pt x="9544" y="2246"/>
                  <a:pt x="9521" y="2257"/>
                  <a:pt x="9493" y="2274"/>
                </a:cubicBezTo>
                <a:cubicBezTo>
                  <a:pt x="9493" y="2328"/>
                  <a:pt x="9518" y="2385"/>
                  <a:pt x="9566" y="2444"/>
                </a:cubicBezTo>
                <a:cubicBezTo>
                  <a:pt x="9617" y="2500"/>
                  <a:pt x="9563" y="2534"/>
                  <a:pt x="9411" y="2534"/>
                </a:cubicBezTo>
                <a:lnTo>
                  <a:pt x="9329" y="2478"/>
                </a:lnTo>
                <a:cubicBezTo>
                  <a:pt x="9329" y="2407"/>
                  <a:pt x="9258" y="2345"/>
                  <a:pt x="9108" y="2297"/>
                </a:cubicBezTo>
                <a:cubicBezTo>
                  <a:pt x="8959" y="2246"/>
                  <a:pt x="8778" y="2212"/>
                  <a:pt x="8566" y="2193"/>
                </a:cubicBezTo>
                <a:cubicBezTo>
                  <a:pt x="8354" y="2176"/>
                  <a:pt x="8142" y="2164"/>
                  <a:pt x="7930" y="2153"/>
                </a:cubicBezTo>
                <a:cubicBezTo>
                  <a:pt x="7718" y="2142"/>
                  <a:pt x="7557" y="2136"/>
                  <a:pt x="7450" y="2136"/>
                </a:cubicBezTo>
                <a:lnTo>
                  <a:pt x="7004" y="2275"/>
                </a:lnTo>
                <a:lnTo>
                  <a:pt x="7114" y="2534"/>
                </a:lnTo>
                <a:cubicBezTo>
                  <a:pt x="7077" y="2534"/>
                  <a:pt x="7054" y="2546"/>
                  <a:pt x="7046" y="2571"/>
                </a:cubicBezTo>
                <a:cubicBezTo>
                  <a:pt x="7035" y="2599"/>
                  <a:pt x="7049" y="2622"/>
                  <a:pt x="7086" y="2639"/>
                </a:cubicBezTo>
                <a:cubicBezTo>
                  <a:pt x="7049" y="2605"/>
                  <a:pt x="6981" y="2540"/>
                  <a:pt x="6882" y="2444"/>
                </a:cubicBezTo>
                <a:cubicBezTo>
                  <a:pt x="6783" y="2345"/>
                  <a:pt x="6715" y="2303"/>
                  <a:pt x="6679" y="2303"/>
                </a:cubicBezTo>
                <a:lnTo>
                  <a:pt x="6450" y="2241"/>
                </a:lnTo>
                <a:close/>
                <a:moveTo>
                  <a:pt x="8114" y="1662"/>
                </a:moveTo>
                <a:cubicBezTo>
                  <a:pt x="8077" y="1640"/>
                  <a:pt x="8032" y="1623"/>
                  <a:pt x="7978" y="1609"/>
                </a:cubicBezTo>
                <a:cubicBezTo>
                  <a:pt x="7925" y="1592"/>
                  <a:pt x="7879" y="1580"/>
                  <a:pt x="7843" y="1580"/>
                </a:cubicBezTo>
                <a:cubicBezTo>
                  <a:pt x="7806" y="1580"/>
                  <a:pt x="7733" y="1603"/>
                  <a:pt x="7620" y="1645"/>
                </a:cubicBezTo>
                <a:cubicBezTo>
                  <a:pt x="7507" y="1691"/>
                  <a:pt x="7379" y="1744"/>
                  <a:pt x="7241" y="1801"/>
                </a:cubicBezTo>
                <a:cubicBezTo>
                  <a:pt x="7100" y="1860"/>
                  <a:pt x="6967" y="1916"/>
                  <a:pt x="6843" y="1970"/>
                </a:cubicBezTo>
                <a:cubicBezTo>
                  <a:pt x="6715" y="2027"/>
                  <a:pt x="6631" y="2060"/>
                  <a:pt x="6585" y="2080"/>
                </a:cubicBezTo>
                <a:cubicBezTo>
                  <a:pt x="6713" y="2060"/>
                  <a:pt x="6826" y="2027"/>
                  <a:pt x="6930" y="1970"/>
                </a:cubicBezTo>
                <a:cubicBezTo>
                  <a:pt x="7032" y="1916"/>
                  <a:pt x="7142" y="1888"/>
                  <a:pt x="7261" y="1888"/>
                </a:cubicBezTo>
                <a:lnTo>
                  <a:pt x="7343" y="1945"/>
                </a:lnTo>
                <a:cubicBezTo>
                  <a:pt x="7396" y="1962"/>
                  <a:pt x="7444" y="1970"/>
                  <a:pt x="7492" y="1970"/>
                </a:cubicBezTo>
                <a:cubicBezTo>
                  <a:pt x="7538" y="1970"/>
                  <a:pt x="7577" y="1987"/>
                  <a:pt x="7611" y="2027"/>
                </a:cubicBezTo>
                <a:cubicBezTo>
                  <a:pt x="7685" y="2010"/>
                  <a:pt x="7761" y="2015"/>
                  <a:pt x="7843" y="2055"/>
                </a:cubicBezTo>
                <a:lnTo>
                  <a:pt x="7925" y="1998"/>
                </a:lnTo>
                <a:lnTo>
                  <a:pt x="7925" y="1888"/>
                </a:lnTo>
                <a:lnTo>
                  <a:pt x="7896" y="1823"/>
                </a:lnTo>
                <a:lnTo>
                  <a:pt x="7978" y="1849"/>
                </a:lnTo>
                <a:cubicBezTo>
                  <a:pt x="8032" y="1849"/>
                  <a:pt x="8086" y="1806"/>
                  <a:pt x="8139" y="1719"/>
                </a:cubicBezTo>
                <a:lnTo>
                  <a:pt x="8114" y="1662"/>
                </a:lnTo>
                <a:close/>
                <a:moveTo>
                  <a:pt x="12496" y="20256"/>
                </a:moveTo>
                <a:cubicBezTo>
                  <a:pt x="12496" y="20307"/>
                  <a:pt x="12488" y="20332"/>
                  <a:pt x="12468" y="20355"/>
                </a:cubicBezTo>
                <a:cubicBezTo>
                  <a:pt x="13505" y="20174"/>
                  <a:pt x="14485" y="19838"/>
                  <a:pt x="15403" y="19347"/>
                </a:cubicBezTo>
                <a:cubicBezTo>
                  <a:pt x="16322" y="18856"/>
                  <a:pt x="17144" y="18223"/>
                  <a:pt x="17864" y="17450"/>
                </a:cubicBezTo>
                <a:lnTo>
                  <a:pt x="17839" y="17450"/>
                </a:lnTo>
                <a:cubicBezTo>
                  <a:pt x="17765" y="17483"/>
                  <a:pt x="17703" y="17483"/>
                  <a:pt x="17650" y="17450"/>
                </a:cubicBezTo>
                <a:lnTo>
                  <a:pt x="17582" y="17498"/>
                </a:lnTo>
                <a:lnTo>
                  <a:pt x="17418" y="17450"/>
                </a:lnTo>
                <a:lnTo>
                  <a:pt x="17364" y="17450"/>
                </a:lnTo>
                <a:lnTo>
                  <a:pt x="17311" y="17554"/>
                </a:lnTo>
                <a:lnTo>
                  <a:pt x="17339" y="17450"/>
                </a:lnTo>
                <a:cubicBezTo>
                  <a:pt x="17282" y="17376"/>
                  <a:pt x="17220" y="17306"/>
                  <a:pt x="17147" y="17246"/>
                </a:cubicBezTo>
                <a:lnTo>
                  <a:pt x="17093" y="17218"/>
                </a:lnTo>
                <a:cubicBezTo>
                  <a:pt x="17059" y="17218"/>
                  <a:pt x="17039" y="17252"/>
                  <a:pt x="17039" y="17323"/>
                </a:cubicBezTo>
                <a:cubicBezTo>
                  <a:pt x="17059" y="17179"/>
                  <a:pt x="17020" y="17057"/>
                  <a:pt x="16926" y="16953"/>
                </a:cubicBezTo>
                <a:cubicBezTo>
                  <a:pt x="16830" y="16848"/>
                  <a:pt x="16712" y="16797"/>
                  <a:pt x="16567" y="16797"/>
                </a:cubicBezTo>
                <a:cubicBezTo>
                  <a:pt x="16567" y="16814"/>
                  <a:pt x="16559" y="16826"/>
                  <a:pt x="16539" y="16826"/>
                </a:cubicBezTo>
                <a:lnTo>
                  <a:pt x="16486" y="16826"/>
                </a:lnTo>
                <a:lnTo>
                  <a:pt x="16418" y="16772"/>
                </a:lnTo>
                <a:lnTo>
                  <a:pt x="16514" y="16772"/>
                </a:lnTo>
                <a:lnTo>
                  <a:pt x="16568" y="16611"/>
                </a:lnTo>
                <a:lnTo>
                  <a:pt x="16418" y="16501"/>
                </a:lnTo>
                <a:lnTo>
                  <a:pt x="16390" y="16529"/>
                </a:lnTo>
                <a:cubicBezTo>
                  <a:pt x="16265" y="16512"/>
                  <a:pt x="16175" y="16439"/>
                  <a:pt x="16121" y="16315"/>
                </a:cubicBezTo>
                <a:lnTo>
                  <a:pt x="16067" y="16286"/>
                </a:lnTo>
                <a:lnTo>
                  <a:pt x="16039" y="16315"/>
                </a:lnTo>
                <a:lnTo>
                  <a:pt x="15985" y="16340"/>
                </a:lnTo>
                <a:cubicBezTo>
                  <a:pt x="15878" y="16374"/>
                  <a:pt x="15782" y="16413"/>
                  <a:pt x="15700" y="16445"/>
                </a:cubicBezTo>
                <a:cubicBezTo>
                  <a:pt x="15593" y="16413"/>
                  <a:pt x="15511" y="16363"/>
                  <a:pt x="15457" y="16315"/>
                </a:cubicBezTo>
                <a:lnTo>
                  <a:pt x="15093" y="16340"/>
                </a:lnTo>
                <a:cubicBezTo>
                  <a:pt x="15093" y="16284"/>
                  <a:pt x="15076" y="16230"/>
                  <a:pt x="15039" y="16168"/>
                </a:cubicBezTo>
                <a:cubicBezTo>
                  <a:pt x="15002" y="16109"/>
                  <a:pt x="14949" y="16077"/>
                  <a:pt x="14875" y="16077"/>
                </a:cubicBezTo>
                <a:cubicBezTo>
                  <a:pt x="14788" y="16077"/>
                  <a:pt x="14694" y="16089"/>
                  <a:pt x="14598" y="16106"/>
                </a:cubicBezTo>
                <a:cubicBezTo>
                  <a:pt x="14505" y="16123"/>
                  <a:pt x="14440" y="16185"/>
                  <a:pt x="14403" y="16281"/>
                </a:cubicBezTo>
                <a:cubicBezTo>
                  <a:pt x="14403" y="16312"/>
                  <a:pt x="14412" y="16351"/>
                  <a:pt x="14432" y="16385"/>
                </a:cubicBezTo>
                <a:cubicBezTo>
                  <a:pt x="14448" y="16425"/>
                  <a:pt x="14465" y="16450"/>
                  <a:pt x="14485" y="16467"/>
                </a:cubicBezTo>
                <a:lnTo>
                  <a:pt x="14485" y="16577"/>
                </a:lnTo>
                <a:lnTo>
                  <a:pt x="14457" y="16656"/>
                </a:lnTo>
                <a:lnTo>
                  <a:pt x="14403" y="16682"/>
                </a:lnTo>
                <a:lnTo>
                  <a:pt x="14375" y="16682"/>
                </a:lnTo>
                <a:lnTo>
                  <a:pt x="14296" y="16467"/>
                </a:lnTo>
                <a:lnTo>
                  <a:pt x="14375" y="16334"/>
                </a:lnTo>
                <a:cubicBezTo>
                  <a:pt x="14358" y="16298"/>
                  <a:pt x="14350" y="16247"/>
                  <a:pt x="14350" y="16191"/>
                </a:cubicBezTo>
                <a:cubicBezTo>
                  <a:pt x="14350" y="16131"/>
                  <a:pt x="14338" y="16086"/>
                  <a:pt x="14321" y="16049"/>
                </a:cubicBezTo>
                <a:lnTo>
                  <a:pt x="14296" y="15993"/>
                </a:lnTo>
                <a:lnTo>
                  <a:pt x="14214" y="15993"/>
                </a:lnTo>
                <a:lnTo>
                  <a:pt x="14011" y="16131"/>
                </a:lnTo>
                <a:lnTo>
                  <a:pt x="13903" y="16131"/>
                </a:lnTo>
                <a:lnTo>
                  <a:pt x="13850" y="16188"/>
                </a:lnTo>
                <a:cubicBezTo>
                  <a:pt x="13830" y="16202"/>
                  <a:pt x="13821" y="16219"/>
                  <a:pt x="13821" y="16236"/>
                </a:cubicBezTo>
                <a:cubicBezTo>
                  <a:pt x="13821" y="16258"/>
                  <a:pt x="13813" y="16270"/>
                  <a:pt x="13793" y="16281"/>
                </a:cubicBezTo>
                <a:lnTo>
                  <a:pt x="13768" y="16236"/>
                </a:lnTo>
                <a:lnTo>
                  <a:pt x="13660" y="16236"/>
                </a:lnTo>
                <a:cubicBezTo>
                  <a:pt x="13587" y="16312"/>
                  <a:pt x="13547" y="16397"/>
                  <a:pt x="13539" y="16496"/>
                </a:cubicBezTo>
                <a:lnTo>
                  <a:pt x="13578" y="16549"/>
                </a:lnTo>
                <a:lnTo>
                  <a:pt x="13457" y="16628"/>
                </a:lnTo>
                <a:lnTo>
                  <a:pt x="13429" y="16682"/>
                </a:lnTo>
                <a:lnTo>
                  <a:pt x="13347" y="16738"/>
                </a:lnTo>
                <a:cubicBezTo>
                  <a:pt x="13347" y="16755"/>
                  <a:pt x="13344" y="16767"/>
                  <a:pt x="13335" y="16767"/>
                </a:cubicBezTo>
                <a:cubicBezTo>
                  <a:pt x="13324" y="16767"/>
                  <a:pt x="13321" y="16778"/>
                  <a:pt x="13321" y="16792"/>
                </a:cubicBezTo>
                <a:lnTo>
                  <a:pt x="13321" y="16820"/>
                </a:lnTo>
                <a:lnTo>
                  <a:pt x="13321" y="16942"/>
                </a:lnTo>
                <a:lnTo>
                  <a:pt x="13293" y="16970"/>
                </a:lnTo>
                <a:lnTo>
                  <a:pt x="13293" y="16914"/>
                </a:lnTo>
                <a:lnTo>
                  <a:pt x="13268" y="16888"/>
                </a:lnTo>
                <a:cubicBezTo>
                  <a:pt x="13248" y="16778"/>
                  <a:pt x="13143" y="16682"/>
                  <a:pt x="12957" y="16606"/>
                </a:cubicBezTo>
                <a:lnTo>
                  <a:pt x="12875" y="16606"/>
                </a:lnTo>
                <a:lnTo>
                  <a:pt x="12875" y="16657"/>
                </a:lnTo>
                <a:cubicBezTo>
                  <a:pt x="12892" y="16710"/>
                  <a:pt x="12931" y="16761"/>
                  <a:pt x="12991" y="16798"/>
                </a:cubicBezTo>
                <a:cubicBezTo>
                  <a:pt x="13047" y="16837"/>
                  <a:pt x="13095" y="16877"/>
                  <a:pt x="13132" y="16913"/>
                </a:cubicBezTo>
                <a:cubicBezTo>
                  <a:pt x="13112" y="16896"/>
                  <a:pt x="13090" y="16894"/>
                  <a:pt x="13064" y="16902"/>
                </a:cubicBezTo>
                <a:cubicBezTo>
                  <a:pt x="13036" y="16908"/>
                  <a:pt x="13025" y="16925"/>
                  <a:pt x="13025" y="16942"/>
                </a:cubicBezTo>
                <a:lnTo>
                  <a:pt x="13025" y="16998"/>
                </a:lnTo>
                <a:lnTo>
                  <a:pt x="13211" y="17266"/>
                </a:lnTo>
                <a:lnTo>
                  <a:pt x="13211" y="17791"/>
                </a:lnTo>
                <a:lnTo>
                  <a:pt x="13268" y="17930"/>
                </a:lnTo>
                <a:cubicBezTo>
                  <a:pt x="13231" y="18074"/>
                  <a:pt x="13157" y="18192"/>
                  <a:pt x="13050" y="18294"/>
                </a:cubicBezTo>
                <a:lnTo>
                  <a:pt x="13050" y="18266"/>
                </a:lnTo>
                <a:lnTo>
                  <a:pt x="12996" y="18294"/>
                </a:lnTo>
                <a:lnTo>
                  <a:pt x="12957" y="18319"/>
                </a:lnTo>
                <a:lnTo>
                  <a:pt x="12928" y="18452"/>
                </a:lnTo>
                <a:lnTo>
                  <a:pt x="12957" y="18480"/>
                </a:lnTo>
                <a:lnTo>
                  <a:pt x="12957" y="18509"/>
                </a:lnTo>
                <a:lnTo>
                  <a:pt x="12903" y="18452"/>
                </a:lnTo>
                <a:lnTo>
                  <a:pt x="12875" y="18627"/>
                </a:lnTo>
                <a:lnTo>
                  <a:pt x="12714" y="18681"/>
                </a:lnTo>
                <a:cubicBezTo>
                  <a:pt x="12657" y="18720"/>
                  <a:pt x="12635" y="18771"/>
                  <a:pt x="12646" y="18831"/>
                </a:cubicBezTo>
                <a:cubicBezTo>
                  <a:pt x="12654" y="18896"/>
                  <a:pt x="12632" y="18941"/>
                  <a:pt x="12578" y="18980"/>
                </a:cubicBezTo>
                <a:lnTo>
                  <a:pt x="12604" y="19034"/>
                </a:lnTo>
                <a:lnTo>
                  <a:pt x="12522" y="19113"/>
                </a:lnTo>
                <a:cubicBezTo>
                  <a:pt x="12522" y="19150"/>
                  <a:pt x="12519" y="19178"/>
                  <a:pt x="12508" y="19201"/>
                </a:cubicBezTo>
                <a:cubicBezTo>
                  <a:pt x="12499" y="19229"/>
                  <a:pt x="12496" y="19254"/>
                  <a:pt x="12496" y="19288"/>
                </a:cubicBezTo>
                <a:lnTo>
                  <a:pt x="12522" y="19483"/>
                </a:lnTo>
                <a:lnTo>
                  <a:pt x="12604" y="19531"/>
                </a:lnTo>
                <a:lnTo>
                  <a:pt x="12657" y="19483"/>
                </a:lnTo>
                <a:lnTo>
                  <a:pt x="12685" y="19398"/>
                </a:lnTo>
                <a:lnTo>
                  <a:pt x="12714" y="19559"/>
                </a:lnTo>
                <a:cubicBezTo>
                  <a:pt x="12714" y="19599"/>
                  <a:pt x="12694" y="19630"/>
                  <a:pt x="12657" y="19669"/>
                </a:cubicBezTo>
                <a:cubicBezTo>
                  <a:pt x="12604" y="19709"/>
                  <a:pt x="12550" y="19746"/>
                  <a:pt x="12496" y="19796"/>
                </a:cubicBezTo>
                <a:cubicBezTo>
                  <a:pt x="12440" y="19844"/>
                  <a:pt x="12414" y="19918"/>
                  <a:pt x="12414" y="20005"/>
                </a:cubicBezTo>
                <a:cubicBezTo>
                  <a:pt x="12414" y="20045"/>
                  <a:pt x="12428" y="20082"/>
                  <a:pt x="12454" y="20127"/>
                </a:cubicBezTo>
                <a:cubicBezTo>
                  <a:pt x="12482" y="20185"/>
                  <a:pt x="12496" y="20225"/>
                  <a:pt x="12496" y="202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lIns="14288" tIns="14288" rIns="14288" bIns="14288" anchor="ctr"/>
          <a:lstStyle/>
          <a:p>
            <a:pPr defTabSz="128338">
              <a:defRPr/>
            </a:pPr>
            <a:endParaRPr lang="es-ES" sz="8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2" name="组合 4"/>
          <p:cNvGrpSpPr/>
          <p:nvPr/>
        </p:nvGrpSpPr>
        <p:grpSpPr>
          <a:xfrm>
            <a:off x="5377201" y="2291927"/>
            <a:ext cx="1651267" cy="926091"/>
            <a:chOff x="6054436" y="2405136"/>
            <a:chExt cx="849821" cy="635481"/>
          </a:xfrm>
          <a:effectLst>
            <a:outerShdw blurRad="381000" dist="101600" dir="2700000" algn="ctr" rotWithShape="0">
              <a:srgbClr val="000000">
                <a:alpha val="30000"/>
              </a:srgbClr>
            </a:outerShdw>
          </a:effectLst>
        </p:grpSpPr>
        <p:sp>
          <p:nvSpPr>
            <p:cNvPr id="33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rgbClr val="F15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4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rgbClr val="F793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5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rgbClr val="FBB0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6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7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8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39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40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0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txBody>
            <a:bodyPr/>
            <a:lstStyle/>
            <a:p>
              <a:pPr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51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solidFill>
              <a:srgbClr val="EB6949">
                <a:alpha val="7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732"/>
              <a:endParaRPr lang="en-US" sz="1400" dirty="0">
                <a:solidFill>
                  <a:prstClr val="black"/>
                </a:solidFill>
                <a:latin typeface="微软雅黑"/>
                <a:ea typeface="微软雅黑"/>
                <a:cs typeface="+mn-ea"/>
                <a:sym typeface="微软雅黑"/>
              </a:endParaRPr>
            </a:p>
          </p:txBody>
        </p:sp>
      </p:grpSp>
      <p:sp>
        <p:nvSpPr>
          <p:cNvPr id="93" name="文字方塊 92"/>
          <p:cNvSpPr txBox="1"/>
          <p:nvPr/>
        </p:nvSpPr>
        <p:spPr>
          <a:xfrm>
            <a:off x="5814109" y="3875425"/>
            <a:ext cx="523076" cy="530855"/>
          </a:xfrm>
          <a:prstGeom prst="rect">
            <a:avLst/>
          </a:prstGeom>
          <a:noFill/>
        </p:spPr>
        <p:txBody>
          <a:bodyPr wrap="none" lIns="68502" tIns="34259" rIns="68502" bIns="34259" rtlCol="0">
            <a:spAutoFit/>
          </a:bodyPr>
          <a:lstStyle/>
          <a:p>
            <a:pPr defTabSz="685008"/>
            <a:r>
              <a:rPr lang="zh-TW" altLang="en-US" sz="3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Ｘ</a:t>
            </a:r>
          </a:p>
        </p:txBody>
      </p:sp>
      <p:pic>
        <p:nvPicPr>
          <p:cNvPr id="94" name="Shape 108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3364" y="3610739"/>
            <a:ext cx="2195548" cy="916335"/>
          </a:xfrm>
          <a:prstGeom prst="rect">
            <a:avLst/>
          </a:prstGeom>
          <a:noFill/>
          <a:ln w="76200" cap="flat" cmpd="sng">
            <a:solidFill>
              <a:srgbClr val="F7422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群組 7"/>
          <p:cNvGrpSpPr/>
          <p:nvPr/>
        </p:nvGrpSpPr>
        <p:grpSpPr>
          <a:xfrm>
            <a:off x="3759927" y="3566853"/>
            <a:ext cx="2030244" cy="998806"/>
            <a:chOff x="3914326" y="4425587"/>
            <a:chExt cx="2030244" cy="1331741"/>
          </a:xfrm>
        </p:grpSpPr>
        <p:pic>
          <p:nvPicPr>
            <p:cNvPr id="95" name="圖片 9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4326" y="4439288"/>
              <a:ext cx="2030244" cy="1290362"/>
            </a:xfrm>
            <a:prstGeom prst="round2SameRect">
              <a:avLst>
                <a:gd name="adj1" fmla="val 16667"/>
                <a:gd name="adj2" fmla="val 43288"/>
              </a:avLst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966569" y="4425587"/>
              <a:ext cx="1961720" cy="1331741"/>
            </a:xfrm>
            <a:prstGeom prst="rect">
              <a:avLst/>
            </a:prstGeom>
            <a:noFill/>
            <a:ln w="76200">
              <a:solidFill>
                <a:srgbClr val="E3464D">
                  <a:alpha val="9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zh-TW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98" name="TextBox 11"/>
          <p:cNvSpPr txBox="1">
            <a:spLocks noChangeArrowheads="1"/>
          </p:cNvSpPr>
          <p:nvPr/>
        </p:nvSpPr>
        <p:spPr bwMode="auto">
          <a:xfrm flipH="1">
            <a:off x="3566233" y="3157046"/>
            <a:ext cx="1998860" cy="30008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68574" tIns="34289" rIns="68574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685732" eaLnBrk="1" hangingPunct="1">
              <a:buClr>
                <a:srgbClr val="5B9BD5"/>
              </a:buClr>
              <a:defRPr/>
            </a:pPr>
            <a:r>
              <a:rPr lang="en-US" altLang="zh-TW" sz="1500" b="1" kern="0" dirty="0">
                <a:solidFill>
                  <a:srgbClr val="E3464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微软雅黑"/>
              </a:rPr>
              <a:t>2018/11</a:t>
            </a:r>
            <a:endParaRPr lang="en-US" altLang="zh-CN" sz="1500" b="1" kern="0" dirty="0">
              <a:solidFill>
                <a:srgbClr val="E3464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微软雅黑"/>
            </a:endParaRPr>
          </a:p>
        </p:txBody>
      </p:sp>
      <p:pic>
        <p:nvPicPr>
          <p:cNvPr id="101" name="Shape 59"/>
          <p:cNvPicPr preferRelativeResize="0"/>
          <p:nvPr/>
        </p:nvPicPr>
        <p:blipFill rotWithShape="1">
          <a:blip r:embed="rId8" cstate="email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flipV="1">
            <a:off x="0" y="-297621"/>
            <a:ext cx="9144000" cy="102792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標題 2"/>
          <p:cNvSpPr>
            <a:spLocks noGrp="1"/>
          </p:cNvSpPr>
          <p:nvPr>
            <p:ph type="title"/>
          </p:nvPr>
        </p:nvSpPr>
        <p:spPr>
          <a:xfrm>
            <a:off x="356845" y="90254"/>
            <a:ext cx="8541833" cy="681296"/>
          </a:xfrm>
        </p:spPr>
        <p:txBody>
          <a:bodyPr>
            <a:noAutofit/>
          </a:bodyPr>
          <a:lstStyle/>
          <a:p>
            <a:r>
              <a:rPr lang="en-US" altLang="zh-TW" sz="5400" dirty="0">
                <a:solidFill>
                  <a:schemeClr val="bg1"/>
                </a:solidFill>
                <a:effectLst/>
              </a:rPr>
              <a:t>1+1&gt;2</a:t>
            </a:r>
            <a:r>
              <a:rPr lang="zh-TW" altLang="en-US" sz="5400" dirty="0">
                <a:solidFill>
                  <a:schemeClr val="bg1"/>
                </a:solidFill>
                <a:effectLst/>
              </a:rPr>
              <a:t>  共創千萬業績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224" y="3610739"/>
            <a:ext cx="1775792" cy="846480"/>
          </a:xfrm>
          <a:prstGeom prst="round2SameRect">
            <a:avLst>
              <a:gd name="adj1" fmla="val 16667"/>
              <a:gd name="adj2" fmla="val 43288"/>
            </a:avLst>
          </a:prstGeom>
        </p:spPr>
      </p:pic>
      <p:pic>
        <p:nvPicPr>
          <p:cNvPr id="47" name="Picture 3" descr="Z:\Jeffrey\聯華E購網logo設計_2016_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61" y="3598605"/>
            <a:ext cx="1084421" cy="8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80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 descr="一張含有 個人, 握住, 手, 手機 的圖片&#10;&#10;描述是以非常高的可信度產生">
            <a:extLst>
              <a:ext uri="{FF2B5EF4-FFF2-40B4-BE49-F238E27FC236}">
                <a16:creationId xmlns:a16="http://schemas.microsoft.com/office/drawing/2014/main" id="{E3E8C919-8EB0-4271-82F6-D5FEBF717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25524"/>
            <a:ext cx="6858000" cy="51435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2A7D41D-7B5A-42E7-B789-6EBDD00D84AA}"/>
              </a:ext>
            </a:extLst>
          </p:cNvPr>
          <p:cNvSpPr/>
          <p:nvPr/>
        </p:nvSpPr>
        <p:spPr>
          <a:xfrm>
            <a:off x="0" y="0"/>
            <a:ext cx="9144000" cy="513382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9653"/>
            <a:endParaRPr lang="zh-TW" altLang="en-US" sz="1700">
              <a:solidFill>
                <a:prstClr val="white"/>
              </a:solidFill>
            </a:endParaRPr>
          </a:p>
        </p:txBody>
      </p:sp>
      <p:pic>
        <p:nvPicPr>
          <p:cNvPr id="12" name="圖片 11" descr="一張含有 文字, 書 的圖片&#10;&#10;描述是以高可信度產生">
            <a:extLst>
              <a:ext uri="{FF2B5EF4-FFF2-40B4-BE49-F238E27FC236}">
                <a16:creationId xmlns:a16="http://schemas.microsoft.com/office/drawing/2014/main" id="{BDCD8327-75B2-4966-B0CF-5CB544736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46" y="267494"/>
            <a:ext cx="2259303" cy="115744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385732-EEBA-4CF2-B925-F0F5003D3399}"/>
              </a:ext>
            </a:extLst>
          </p:cNvPr>
          <p:cNvSpPr/>
          <p:nvPr/>
        </p:nvSpPr>
        <p:spPr>
          <a:xfrm>
            <a:off x="4121372" y="3201801"/>
            <a:ext cx="6514650" cy="1962237"/>
          </a:xfrm>
          <a:prstGeom prst="rect">
            <a:avLst/>
          </a:prstGeom>
        </p:spPr>
        <p:txBody>
          <a:bodyPr wrap="square" lIns="144938" tIns="72470" rIns="144938" bIns="72470">
            <a:spAutoFit/>
          </a:bodyPr>
          <a:lstStyle/>
          <a:p>
            <a:pPr algn="ctr" defTabSz="909653"/>
            <a:r>
              <a:rPr lang="zh-TW" altLang="en-US" sz="3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營運開發</a:t>
            </a:r>
            <a:r>
              <a:rPr lang="zh-TW" altLang="en-US" sz="34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endParaRPr lang="en-US" altLang="zh-TW" sz="34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09653"/>
            <a:endParaRPr lang="en-US" altLang="zh-TW" sz="1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09653"/>
            <a:r>
              <a:rPr lang="zh-TW" altLang="en-US" sz="3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陳其生</a:t>
            </a:r>
            <a:endParaRPr lang="en-US" altLang="zh-TW" sz="3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09653"/>
            <a:r>
              <a:rPr lang="zh-TW" altLang="en-US" sz="3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Stanley Chen</a:t>
            </a:r>
            <a:endParaRPr lang="en-US" altLang="zh-TW" sz="3400" b="1" dirty="0">
              <a:solidFill>
                <a:srgbClr val="FF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206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4F4C3C73-FB98-4886-95B4-A79BC4B3E6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7"/>
          <a:stretch/>
        </p:blipFill>
        <p:spPr>
          <a:xfrm>
            <a:off x="0" y="6102"/>
            <a:ext cx="9144000" cy="5143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C8FB2DC-6B00-42EC-8867-3F63131C0B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AD56B1F-49A7-4A38-B2D7-B95E5760A937}"/>
              </a:ext>
            </a:extLst>
          </p:cNvPr>
          <p:cNvSpPr txBox="1"/>
          <p:nvPr/>
        </p:nvSpPr>
        <p:spPr>
          <a:xfrm>
            <a:off x="2843808" y="411510"/>
            <a:ext cx="3384376" cy="2304256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TW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3540B1F-7235-48F2-897F-4846013199AC}"/>
              </a:ext>
            </a:extLst>
          </p:cNvPr>
          <p:cNvSpPr txBox="1"/>
          <p:nvPr/>
        </p:nvSpPr>
        <p:spPr>
          <a:xfrm>
            <a:off x="1763688" y="3651870"/>
            <a:ext cx="5616624" cy="13681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81FD740-3BC2-496E-842E-D90A4B8109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503004"/>
              </p:ext>
            </p:extLst>
          </p:nvPr>
        </p:nvGraphicFramePr>
        <p:xfrm>
          <a:off x="1043608" y="1012718"/>
          <a:ext cx="7488831" cy="397987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496277">
                  <a:extLst>
                    <a:ext uri="{9D8B030D-6E8A-4147-A177-3AD203B41FA5}">
                      <a16:colId xmlns:a16="http://schemas.microsoft.com/office/drawing/2014/main" val="2114112096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296690523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4191390562"/>
                    </a:ext>
                  </a:extLst>
                </a:gridCol>
              </a:tblGrid>
              <a:tr h="764961">
                <a:tc gridSpan="3">
                  <a:txBody>
                    <a:bodyPr/>
                    <a:lstStyle/>
                    <a:p>
                      <a:pPr marL="0" marR="0" lvl="0" indent="0" algn="ctr" defTabSz="909653" rtl="0" eaLnBrk="1" fontAlgn="auto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6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Noto Sans T Chinese Medium" charset="-120"/>
                        </a:rPr>
                        <a:t>總商品數</a:t>
                      </a:r>
                      <a:r>
                        <a:rPr kumimoji="1" lang="en-US" altLang="zh-TW" sz="36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&gt;200</a:t>
                      </a:r>
                      <a:r>
                        <a:rPr kumimoji="1" lang="zh-TW" altLang="en-US" sz="36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萬種品項</a:t>
                      </a:r>
                      <a:endParaRPr kumimoji="1" lang="en-US" altLang="zh-TW" sz="36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solidFill>
                      <a:schemeClr val="accent2">
                        <a:tint val="20000"/>
                        <a:alpha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09653" rtl="0" eaLnBrk="1" fontAlgn="auto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TW" sz="36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841411"/>
                  </a:ext>
                </a:extLst>
              </a:tr>
              <a:tr h="1064642">
                <a:tc>
                  <a:txBody>
                    <a:bodyPr/>
                    <a:lstStyle/>
                    <a:p>
                      <a:pPr marL="0" marR="0" lvl="0" indent="0" algn="l" defTabSz="909653" rtl="0" eaLnBrk="1" fontAlgn="auto" latinLnBrk="0" hangingPunct="1">
                        <a:lnSpc>
                          <a:spcPct val="8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書籍種類</a:t>
                      </a:r>
                      <a: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最完整</a:t>
                      </a:r>
                      <a:endParaRPr kumimoji="1" lang="en-US" altLang="zh-TW" sz="24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今天訂</a:t>
                      </a:r>
                      <a: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明天到</a:t>
                      </a:r>
                      <a:endParaRPr kumimoji="1" lang="en-US" altLang="zh-TW" sz="24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全台金石堂取貨 </a:t>
                      </a:r>
                      <a:r>
                        <a:rPr kumimoji="1" lang="zh-TW" altLang="en-US" sz="2400" b="1" u="sng" kern="12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免運費</a:t>
                      </a:r>
                      <a:endParaRPr kumimoji="1" lang="en-US" altLang="zh-TW" sz="2400" b="1" u="sng" kern="12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716484"/>
                  </a:ext>
                </a:extLst>
              </a:tr>
              <a:tr h="1216417">
                <a:tc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最優質的</a:t>
                      </a:r>
                      <a: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會員獎勵</a:t>
                      </a:r>
                      <a:endParaRPr kumimoji="1" lang="en-US" altLang="zh-TW" sz="24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400" kern="1200" dirty="0" err="1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HappyGo</a:t>
                      </a:r>
                      <a: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/>
                      </a:r>
                      <a:br>
                        <a:rPr kumimoji="1" lang="en-US" altLang="zh-TW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累兌點</a:t>
                      </a:r>
                      <a:endParaRPr kumimoji="1" lang="en-US" altLang="zh-TW" sz="24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結合實體通路服務體系</a:t>
                      </a:r>
                      <a:endParaRPr kumimoji="1" lang="en-US" altLang="zh-TW" sz="2400" kern="1200" dirty="0">
                        <a:solidFill>
                          <a:srgbClr val="C0000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37318"/>
                  </a:ext>
                </a:extLst>
              </a:tr>
              <a:tr h="933850">
                <a:tc gridSpan="3">
                  <a:txBody>
                    <a:bodyPr/>
                    <a:lstStyle/>
                    <a:p>
                      <a:pPr marL="0" marR="0" lvl="0" indent="0" algn="l" defTabSz="9134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400" kern="1200" dirty="0">
                          <a:solidFill>
                            <a:srgbClr val="C0000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美安書籍種類</a:t>
                      </a:r>
                      <a:r>
                        <a:rPr kumimoji="1" lang="zh-TW" altLang="en-US" sz="2400" b="1" u="sng" kern="1200" dirty="0">
                          <a:solidFill>
                            <a:srgbClr val="C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回饋最高</a:t>
                      </a:r>
                      <a:endParaRPr kumimoji="1" lang="en-US" altLang="zh-TW" sz="2400" b="1" u="sng" kern="1200" dirty="0">
                        <a:solidFill>
                          <a:srgbClr val="C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chemeClr val="accent2">
                        <a:tint val="40000"/>
                        <a:alpha val="3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296310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96C4E78E-539F-4038-92C3-A3C20A517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1" t="38559" r="17438" b="38584"/>
          <a:stretch/>
        </p:blipFill>
        <p:spPr>
          <a:xfrm>
            <a:off x="2123728" y="2211710"/>
            <a:ext cx="1272143" cy="504056"/>
          </a:xfrm>
          <a:prstGeom prst="rect">
            <a:avLst/>
          </a:prstGeom>
        </p:spPr>
      </p:pic>
      <p:pic>
        <p:nvPicPr>
          <p:cNvPr id="18" name="圖片 17" descr="一張含有 室外, 街道, 標誌 的圖片&#10;&#10;描述是以高可信度產生">
            <a:extLst>
              <a:ext uri="{FF2B5EF4-FFF2-40B4-BE49-F238E27FC236}">
                <a16:creationId xmlns:a16="http://schemas.microsoft.com/office/drawing/2014/main" id="{612D4931-17C6-4F23-B0AF-1EF203045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16" y="1725392"/>
            <a:ext cx="1152128" cy="1152128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2D62AA50-E2F8-4951-8913-E733EC8178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139702"/>
            <a:ext cx="1450150" cy="936104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2F24A05-6382-4A90-9CDE-184A4AD315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9" r="19581" b="9010"/>
          <a:stretch/>
        </p:blipFill>
        <p:spPr>
          <a:xfrm>
            <a:off x="2325025" y="2787774"/>
            <a:ext cx="1238863" cy="1444898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171D44F-04FD-47C2-957C-83BD39AD6A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63838"/>
            <a:ext cx="1547664" cy="59430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1F5EF47-5ABC-44A8-AEF4-7A40B1E701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445594"/>
            <a:ext cx="566316" cy="56631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3AE09303-8472-4943-B19D-12809F8BE9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5926"/>
            <a:ext cx="2466217" cy="706514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A993E779-413E-4932-9B1B-D416B36A02B1}"/>
              </a:ext>
            </a:extLst>
          </p:cNvPr>
          <p:cNvSpPr txBox="1"/>
          <p:nvPr/>
        </p:nvSpPr>
        <p:spPr>
          <a:xfrm>
            <a:off x="6660232" y="4127460"/>
            <a:ext cx="1368152" cy="72008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0" marR="0" lvl="0" indent="0" algn="r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urostile Bold" panose="020B0804020202050204" pitchFamily="34" charset="0"/>
                <a:ea typeface="Noto Sans T Chinese Medium" charset="-120"/>
                <a:cs typeface="Noto Sans T Chinese Medium" charset="-120"/>
              </a:rPr>
              <a:t>4%</a:t>
            </a:r>
            <a:endParaRPr kumimoji="1" lang="zh-TW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Eurostile Bold" panose="020B0804020202050204" pitchFamily="34" charset="0"/>
              <a:ea typeface="Noto Sans T Chinese Medium" charset="-120"/>
              <a:cs typeface="Noto Sans T Chinese Medium" charset="-12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846B3FE-F815-4B2B-8804-E85BC14616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95486"/>
            <a:ext cx="4392488" cy="6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9080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4D13664-598F-46EC-9028-20DB6E0A9C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E0DCDE7-28E0-403C-8276-348309DEF5B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365AC6E-A552-4FAC-9834-45C51D821D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1131590"/>
            <a:ext cx="7920880" cy="3823025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125" y="411510"/>
            <a:ext cx="914387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45689" rIns="91403" bIns="45689" anchor="t" anchorCtr="0">
            <a:no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美安合作成長曲線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5A4D17B-0795-46A7-A2DD-4AFC98D82B70}"/>
              </a:ext>
            </a:extLst>
          </p:cNvPr>
          <p:cNvSpPr txBox="1"/>
          <p:nvPr/>
        </p:nvSpPr>
        <p:spPr>
          <a:xfrm>
            <a:off x="1331640" y="1419622"/>
            <a:ext cx="3240360" cy="79208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2012</a:t>
            </a:r>
            <a:r>
              <a:rPr kumimoji="1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年開始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5FE6B9E-AFE3-48C7-9CEF-763C73996315}"/>
              </a:ext>
            </a:extLst>
          </p:cNvPr>
          <p:cNvSpPr txBox="1"/>
          <p:nvPr/>
        </p:nvSpPr>
        <p:spPr>
          <a:xfrm>
            <a:off x="611560" y="3723878"/>
            <a:ext cx="2160240" cy="79208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40</a:t>
            </a: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萬美安會員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8F25EF3-A977-441B-9782-43994C279F1C}"/>
              </a:ext>
            </a:extLst>
          </p:cNvPr>
          <p:cNvSpPr txBox="1"/>
          <p:nvPr/>
        </p:nvSpPr>
        <p:spPr>
          <a:xfrm>
            <a:off x="6588224" y="1419622"/>
            <a:ext cx="2667673" cy="79208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超過百萬美安會員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4490CAC-A966-4AE3-88BB-2FB495055E32}"/>
              </a:ext>
            </a:extLst>
          </p:cNvPr>
          <p:cNvSpPr txBox="1"/>
          <p:nvPr/>
        </p:nvSpPr>
        <p:spPr>
          <a:xfrm>
            <a:off x="971600" y="2571750"/>
            <a:ext cx="4104456" cy="792088"/>
          </a:xfrm>
          <a:prstGeom prst="rect">
            <a:avLst/>
          </a:prstGeom>
        </p:spPr>
        <p:txBody>
          <a:bodyPr wrap="square" rtlCol="0" anchor="ctr">
            <a:noAutofit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美安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sym typeface="Arial"/>
              </a:rPr>
              <a:t>超連鎖店主們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最愛的購書網站回饋最多，趴數最高</a:t>
            </a:r>
            <a:endParaRPr kumimoji="1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0BAC669-FBD2-47B7-B921-A180012415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95486"/>
            <a:ext cx="2231232" cy="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3DFF5E-8634-4661-8BDB-0E6458218002}"/>
              </a:ext>
            </a:extLst>
          </p:cNvPr>
          <p:cNvSpPr/>
          <p:nvPr/>
        </p:nvSpPr>
        <p:spPr>
          <a:xfrm>
            <a:off x="0" y="0"/>
            <a:ext cx="9144000" cy="14196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25" y="339502"/>
            <a:ext cx="914387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45689" rIns="91403" bIns="45689" anchor="t" anchorCtr="0">
            <a:no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感恩回饋一：現場嘉賓 人人有獎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142B2776-B07B-4A1E-B221-C2497D8F6CFC}"/>
              </a:ext>
            </a:extLst>
          </p:cNvPr>
          <p:cNvSpPr txBox="1">
            <a:spLocks/>
          </p:cNvSpPr>
          <p:nvPr/>
        </p:nvSpPr>
        <p:spPr>
          <a:xfrm>
            <a:off x="323528" y="1635646"/>
            <a:ext cx="8064896" cy="4154816"/>
          </a:xfrm>
          <a:prstGeom prst="rect">
            <a:avLst/>
          </a:prstGeom>
        </p:spPr>
        <p:txBody>
          <a:bodyPr>
            <a:normAutofit/>
          </a:bodyPr>
          <a:lstStyle>
            <a:lvl1pPr marL="228362" indent="-228362" algn="l" defTabSz="913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068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787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495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205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1923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627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5349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2058" indent="-228362" algn="l" defTabSz="91343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362" marR="0" lvl="0" indent="-228362" algn="l" defTabSz="91343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即日起至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11/30</a:t>
            </a:r>
          </a:p>
          <a:p>
            <a:pPr marL="685068" marR="0" lvl="1" indent="-228362" algn="l" defTabSz="91343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透過美安首頁，即可前往領取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金石堂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100</a:t>
            </a: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紅利（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點折抵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元）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28362" marR="0" lvl="0" indent="-228362" algn="l" defTabSz="91343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只有今天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685068" marR="0" lvl="1" indent="-228362" algn="l" defTabSz="91343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特別回饋動作快的嘉賓可領取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200</a:t>
            </a: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點</a:t>
            </a: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/>
            </a:r>
            <a:b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</a:b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（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11/11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PM11:59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前 ）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4F981A5-0AF2-46D9-8126-94C353D8580F}"/>
              </a:ext>
            </a:extLst>
          </p:cNvPr>
          <p:cNvSpPr txBox="1"/>
          <p:nvPr/>
        </p:nvSpPr>
        <p:spPr>
          <a:xfrm>
            <a:off x="0" y="968829"/>
            <a:ext cx="9133114" cy="44631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txBody>
          <a:bodyPr wrap="square" rtlCol="0" anchor="ctr">
            <a:normAutofit fontScale="77500" lnSpcReduction="20000"/>
          </a:bodyPr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單日加碼 </a:t>
            </a:r>
            <a:r>
              <a:rPr kumimoji="1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Impact" panose="020B0806030902050204" pitchFamily="34" charset="0"/>
                <a:ea typeface="微軟正黑體" panose="020B0604030504040204" pitchFamily="34" charset="-120"/>
                <a:cs typeface="Noto Sans T Chinese Medium" charset="-120"/>
              </a:rPr>
              <a:t>2 </a:t>
            </a:r>
            <a:r>
              <a:rPr kumimoji="1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倍 </a:t>
            </a:r>
            <a:r>
              <a:rPr kumimoji="1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只有</a:t>
            </a:r>
            <a:r>
              <a:rPr kumimoji="1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11/11  </a:t>
            </a:r>
            <a:r>
              <a:rPr kumimoji="1" lang="zh-TW" alt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截至</a:t>
            </a:r>
            <a:r>
              <a:rPr kumimoji="1" lang="en-US" altLang="zh-TW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23:59</a:t>
            </a:r>
            <a:endParaRPr kumimoji="1" lang="zh-TW" alt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3523626-5BD3-4879-97CF-FF1DF5DBD0B2}"/>
              </a:ext>
            </a:extLst>
          </p:cNvPr>
          <p:cNvGrpSpPr/>
          <p:nvPr/>
        </p:nvGrpSpPr>
        <p:grpSpPr>
          <a:xfrm rot="20783147">
            <a:off x="6476880" y="1757874"/>
            <a:ext cx="3245576" cy="3112373"/>
            <a:chOff x="7248898" y="2387330"/>
            <a:chExt cx="2101932" cy="2101932"/>
          </a:xfrm>
        </p:grpSpPr>
        <p:sp>
          <p:nvSpPr>
            <p:cNvPr id="23" name="爆炸 1 2">
              <a:extLst>
                <a:ext uri="{FF2B5EF4-FFF2-40B4-BE49-F238E27FC236}">
                  <a16:creationId xmlns:a16="http://schemas.microsoft.com/office/drawing/2014/main" id="{7AFC626D-A389-44B6-95BD-D7743D122228}"/>
                </a:ext>
              </a:extLst>
            </p:cNvPr>
            <p:cNvSpPr/>
            <p:nvPr/>
          </p:nvSpPr>
          <p:spPr>
            <a:xfrm>
              <a:off x="7248898" y="2387330"/>
              <a:ext cx="2101932" cy="2101932"/>
            </a:xfrm>
            <a:prstGeom prst="irregularSeal1">
              <a:avLst/>
            </a:prstGeom>
            <a:solidFill>
              <a:srgbClr val="E50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36528002-2326-4A2A-B170-98443921F9EE}"/>
                </a:ext>
              </a:extLst>
            </p:cNvPr>
            <p:cNvSpPr txBox="1"/>
            <p:nvPr/>
          </p:nvSpPr>
          <p:spPr>
            <a:xfrm>
              <a:off x="7482071" y="3019524"/>
              <a:ext cx="1496291" cy="773467"/>
            </a:xfrm>
            <a:prstGeom prst="rect">
              <a:avLst/>
            </a:prstGeom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343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Medium" charset="-120"/>
                </a:rPr>
                <a:t>400</a:t>
              </a:r>
              <a:r>
                <a:rPr kumimoji="1" lang="zh-TW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Noto Sans T Chinese Medium" charset="-120"/>
                </a:rPr>
                <a:t>萬</a:t>
              </a:r>
            </a:p>
          </p:txBody>
        </p: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DC8C60C7-96C5-45CC-BD74-7152DCAC5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982"/>
            <a:ext cx="2231232" cy="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2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5D46FF27-C241-4882-8320-B33A670C8A7D}"/>
              </a:ext>
            </a:extLst>
          </p:cNvPr>
          <p:cNvGrpSpPr/>
          <p:nvPr/>
        </p:nvGrpSpPr>
        <p:grpSpPr>
          <a:xfrm>
            <a:off x="0" y="18595"/>
            <a:ext cx="9144000" cy="5448377"/>
            <a:chOff x="0" y="18595"/>
            <a:chExt cx="9144000" cy="544837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C598F54-1C6B-48CD-8B14-ABB6FEAB3E37}"/>
                </a:ext>
              </a:extLst>
            </p:cNvPr>
            <p:cNvSpPr/>
            <p:nvPr/>
          </p:nvSpPr>
          <p:spPr>
            <a:xfrm>
              <a:off x="7349319" y="3435846"/>
              <a:ext cx="1543161" cy="115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pic>
          <p:nvPicPr>
            <p:cNvPr id="12" name="圖片 11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0E357D8F-3262-49A2-ADED-FC09EEBB6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1"/>
            <a:stretch/>
          </p:blipFill>
          <p:spPr>
            <a:xfrm>
              <a:off x="0" y="18595"/>
              <a:ext cx="9144000" cy="4948516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E4ED7DF1-1B05-465F-B6D5-551505CE4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95886"/>
              <a:ext cx="6804248" cy="567021"/>
            </a:xfrm>
            <a:prstGeom prst="rect">
              <a:avLst/>
            </a:prstGeom>
          </p:spPr>
        </p:pic>
        <p:pic>
          <p:nvPicPr>
            <p:cNvPr id="14" name="圖片 13" descr="一張含有 螢幕擷取畫面 的圖片&#10;&#10;描述是以非常高的可信度產生">
              <a:extLst>
                <a:ext uri="{FF2B5EF4-FFF2-40B4-BE49-F238E27FC236}">
                  <a16:creationId xmlns:a16="http://schemas.microsoft.com/office/drawing/2014/main" id="{A1B51209-2292-45F3-A1D8-8763677BA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623" r="24074" b="4088"/>
            <a:stretch/>
          </p:blipFill>
          <p:spPr>
            <a:xfrm>
              <a:off x="0" y="4371950"/>
              <a:ext cx="6942667" cy="1095022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BF77196-382F-4F37-BF50-97B11BF783D3}"/>
                </a:ext>
              </a:extLst>
            </p:cNvPr>
            <p:cNvSpPr/>
            <p:nvPr/>
          </p:nvSpPr>
          <p:spPr>
            <a:xfrm>
              <a:off x="0" y="3651870"/>
              <a:ext cx="6948264" cy="864096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4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1E027C1-5A1C-4F16-A2BC-D8850C9FFC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5E696C"/>
                </a:solidFill>
                <a:effectLst/>
                <a:uLnTx/>
                <a:uFillTx/>
                <a:latin typeface="Lato"/>
                <a:sym typeface="Lato"/>
              </a:rPr>
              <a:pPr marL="0" marR="0" lvl="0" indent="0" algn="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5E696C"/>
              </a:solidFill>
              <a:effectLst/>
              <a:uLnTx/>
              <a:uFillTx/>
              <a:latin typeface="Lato"/>
              <a:sym typeface="Lato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B64ABD1D-A0E7-4CEF-85C8-7BECB3FFC107}"/>
              </a:ext>
            </a:extLst>
          </p:cNvPr>
          <p:cNvGrpSpPr/>
          <p:nvPr/>
        </p:nvGrpSpPr>
        <p:grpSpPr>
          <a:xfrm>
            <a:off x="2123728" y="339502"/>
            <a:ext cx="2343815" cy="576064"/>
            <a:chOff x="2122310" y="515850"/>
            <a:chExt cx="2343815" cy="5760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C8D5C24D-E313-4D21-9C08-B600E293C3AD}"/>
                </a:ext>
              </a:extLst>
            </p:cNvPr>
            <p:cNvSpPr/>
            <p:nvPr/>
          </p:nvSpPr>
          <p:spPr>
            <a:xfrm>
              <a:off x="2122310" y="519289"/>
              <a:ext cx="2343815" cy="4569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Shape 121">
              <a:extLst>
                <a:ext uri="{FF2B5EF4-FFF2-40B4-BE49-F238E27FC236}">
                  <a16:creationId xmlns:a16="http://schemas.microsoft.com/office/drawing/2014/main" id="{E3ADF4E9-313D-4F48-9BEC-5F8DC2B1F6DC}"/>
                </a:ext>
              </a:extLst>
            </p:cNvPr>
            <p:cNvSpPr txBox="1"/>
            <p:nvPr/>
          </p:nvSpPr>
          <p:spPr>
            <a:xfrm>
              <a:off x="2362331" y="515850"/>
              <a:ext cx="1872208" cy="576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3" tIns="45689" rIns="91403" bIns="45689" anchor="t" anchorCtr="0">
              <a:noAutofit/>
            </a:bodyPr>
            <a:lstStyle/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電腦版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15D7B0AD-B4B9-4AB8-9BE7-DC5068786A61}"/>
              </a:ext>
            </a:extLst>
          </p:cNvPr>
          <p:cNvGrpSpPr/>
          <p:nvPr/>
        </p:nvGrpSpPr>
        <p:grpSpPr>
          <a:xfrm>
            <a:off x="4685383" y="4339865"/>
            <a:ext cx="1512168" cy="576064"/>
            <a:chOff x="2122310" y="515850"/>
            <a:chExt cx="2343815" cy="57606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3A868B6-0959-404A-A2DD-2B7108BB00D5}"/>
                </a:ext>
              </a:extLst>
            </p:cNvPr>
            <p:cNvSpPr/>
            <p:nvPr/>
          </p:nvSpPr>
          <p:spPr>
            <a:xfrm>
              <a:off x="2122310" y="519289"/>
              <a:ext cx="2343815" cy="45699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9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6" name="Shape 121">
              <a:extLst>
                <a:ext uri="{FF2B5EF4-FFF2-40B4-BE49-F238E27FC236}">
                  <a16:creationId xmlns:a16="http://schemas.microsoft.com/office/drawing/2014/main" id="{471AE8F1-2937-43D1-92BB-B80BF37F4F12}"/>
                </a:ext>
              </a:extLst>
            </p:cNvPr>
            <p:cNvSpPr txBox="1"/>
            <p:nvPr/>
          </p:nvSpPr>
          <p:spPr>
            <a:xfrm>
              <a:off x="2362331" y="515850"/>
              <a:ext cx="1872208" cy="576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3" tIns="45689" rIns="91403" bIns="45689" anchor="t" anchorCtr="0">
              <a:noAutofit/>
            </a:bodyPr>
            <a:lstStyle/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charset="-120"/>
                  <a:sym typeface="Arial"/>
                </a:rPr>
                <a:t>手機版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endParaRPr>
            </a:p>
          </p:txBody>
        </p:sp>
      </p:grpSp>
      <p:pic>
        <p:nvPicPr>
          <p:cNvPr id="7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E82706E-7720-4BA3-AE24-5572617C8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r="15614"/>
          <a:stretch/>
        </p:blipFill>
        <p:spPr>
          <a:xfrm>
            <a:off x="0" y="987574"/>
            <a:ext cx="6407914" cy="30148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4D9AFCBB-2E2D-4BA1-9A47-8B7E0E2A4575}"/>
              </a:ext>
            </a:extLst>
          </p:cNvPr>
          <p:cNvSpPr/>
          <p:nvPr/>
        </p:nvSpPr>
        <p:spPr>
          <a:xfrm>
            <a:off x="3547846" y="1435302"/>
            <a:ext cx="1512168" cy="648072"/>
          </a:xfrm>
          <a:prstGeom prst="ellipse">
            <a:avLst/>
          </a:prstGeom>
          <a:noFill/>
          <a:ln w="47625">
            <a:solidFill>
              <a:srgbClr val="C00000">
                <a:alpha val="8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20" name="圖片 19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B073476F-C98D-48BD-85AE-FAD23C683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26" y="0"/>
            <a:ext cx="2472770" cy="5143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橢圓 20">
            <a:extLst>
              <a:ext uri="{FF2B5EF4-FFF2-40B4-BE49-F238E27FC236}">
                <a16:creationId xmlns:a16="http://schemas.microsoft.com/office/drawing/2014/main" id="{A32800FC-2522-4C2B-99C2-500842610EEB}"/>
              </a:ext>
            </a:extLst>
          </p:cNvPr>
          <p:cNvSpPr/>
          <p:nvPr/>
        </p:nvSpPr>
        <p:spPr>
          <a:xfrm>
            <a:off x="6372200" y="4227934"/>
            <a:ext cx="1512168" cy="648072"/>
          </a:xfrm>
          <a:prstGeom prst="ellipse">
            <a:avLst/>
          </a:prstGeom>
          <a:noFill/>
          <a:ln w="47625">
            <a:solidFill>
              <a:srgbClr val="C00000">
                <a:alpha val="80000"/>
              </a:srgb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3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3DFF5E-8634-4661-8BDB-0E6458218002}"/>
              </a:ext>
            </a:extLst>
          </p:cNvPr>
          <p:cNvSpPr/>
          <p:nvPr/>
        </p:nvSpPr>
        <p:spPr>
          <a:xfrm>
            <a:off x="0" y="0"/>
            <a:ext cx="9144000" cy="11315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25" y="339502"/>
            <a:ext cx="914387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45689" rIns="91403" bIns="45689" anchor="t" anchorCtr="0">
            <a:no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感恩回饋二：好禮多重抽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CF7C1B-09D2-4804-BCCF-695B6C35D747}"/>
              </a:ext>
            </a:extLst>
          </p:cNvPr>
          <p:cNvSpPr/>
          <p:nvPr/>
        </p:nvSpPr>
        <p:spPr>
          <a:xfrm>
            <a:off x="1259632" y="1347614"/>
            <a:ext cx="684076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3200"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限時回饋</a:t>
            </a:r>
            <a:endParaRPr kumimoji="0" lang="en-US" altLang="zh-TW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3200"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即日起至</a:t>
            </a:r>
            <a: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11</a:t>
            </a: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月底前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3200"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下單不限金額</a:t>
            </a:r>
            <a:endParaRPr kumimoji="0" lang="zh-TW" alt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3200"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抽</a:t>
            </a:r>
            <a:r>
              <a:rPr kumimoji="0" lang="en-US" altLang="zh-TW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10,000</a:t>
            </a:r>
            <a:r>
              <a:rPr kumimoji="0" lang="zh-TW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點紅利</a:t>
            </a:r>
            <a:endParaRPr kumimoji="0" lang="zh-TW" altLang="en-US" sz="7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66763F4-EFFF-4840-B123-520CE254B7B3}"/>
              </a:ext>
            </a:extLst>
          </p:cNvPr>
          <p:cNvGrpSpPr/>
          <p:nvPr/>
        </p:nvGrpSpPr>
        <p:grpSpPr>
          <a:xfrm>
            <a:off x="6516216" y="1186019"/>
            <a:ext cx="2587284" cy="576064"/>
            <a:chOff x="6516216" y="1186019"/>
            <a:chExt cx="2587284" cy="57606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548E5D2-E538-442E-A4D2-14FAA4C2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203598"/>
              <a:ext cx="1763688" cy="505256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D0CE161-8F1F-4419-AF28-D47413CFFB15}"/>
                </a:ext>
              </a:extLst>
            </p:cNvPr>
            <p:cNvSpPr txBox="1"/>
            <p:nvPr/>
          </p:nvSpPr>
          <p:spPr>
            <a:xfrm>
              <a:off x="7951372" y="1186019"/>
              <a:ext cx="1152128" cy="576064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marL="0" marR="0" lvl="0" indent="0" algn="r" defTabSz="909653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Segoe UI Black" panose="020B0A02040204020203" pitchFamily="34" charset="0"/>
                  <a:cs typeface="Noto Sans T Chinese Medium" charset="-120"/>
                </a:rPr>
                <a:t>4%</a:t>
              </a:r>
              <a:endPara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Noto Sans T Chinese Medium" charset="-120"/>
                <a:cs typeface="Noto Sans T Chinese Medium" charset="-120"/>
              </a:endParaRPr>
            </a:p>
          </p:txBody>
        </p:sp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id="{8EE13CC1-BC6D-4D3C-B1D8-0C4B3753DAD3}"/>
              </a:ext>
            </a:extLst>
          </p:cNvPr>
          <p:cNvSpPr txBox="1"/>
          <p:nvPr/>
        </p:nvSpPr>
        <p:spPr>
          <a:xfrm>
            <a:off x="7725544" y="3867894"/>
            <a:ext cx="1418456" cy="56266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marR="0" lvl="0" indent="0" algn="r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共</a:t>
            </a:r>
            <a:r>
              <a:rPr kumimoji="1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5</a:t>
            </a:r>
            <a:r>
              <a:rPr kumimoji="1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名</a:t>
            </a: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8F6103DB-7482-493F-AE81-33308B20E6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982"/>
            <a:ext cx="2231232" cy="344910"/>
          </a:xfrm>
          <a:prstGeom prst="rect">
            <a:avLst/>
          </a:prstGeom>
        </p:spPr>
      </p:pic>
      <p:sp>
        <p:nvSpPr>
          <p:cNvPr id="15" name="Shape 161">
            <a:extLst>
              <a:ext uri="{FF2B5EF4-FFF2-40B4-BE49-F238E27FC236}">
                <a16:creationId xmlns:a16="http://schemas.microsoft.com/office/drawing/2014/main" id="{5BAED865-EDD5-462A-9AFB-DB138BDA6904}"/>
              </a:ext>
            </a:extLst>
          </p:cNvPr>
          <p:cNvSpPr txBox="1"/>
          <p:nvPr/>
        </p:nvSpPr>
        <p:spPr>
          <a:xfrm>
            <a:off x="3203848" y="4525919"/>
            <a:ext cx="5940152" cy="5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91403" rIns="91403" bIns="91403" anchor="t" anchorCtr="0">
            <a:noAutofit/>
          </a:bodyPr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每筆訂單取貨完成無取消或退貨即可累積一次抽獎機會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/>
            </a:r>
            <a:b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</a:b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將於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12/20(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四</a:t>
            </a: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)</a:t>
            </a:r>
            <a:r>
              <a:rPr kumimoji="0" lang="zh-TW" alt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開獎，取消訂單或退貨即失去參加抽獎資格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099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A100C11C-09DE-41A8-9AF3-101AD4DE9F21}"/>
              </a:ext>
            </a:extLst>
          </p:cNvPr>
          <p:cNvGrpSpPr/>
          <p:nvPr/>
        </p:nvGrpSpPr>
        <p:grpSpPr>
          <a:xfrm>
            <a:off x="467544" y="1347614"/>
            <a:ext cx="2552465" cy="3145468"/>
            <a:chOff x="323528" y="1347614"/>
            <a:chExt cx="2552465" cy="314546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" name="圖片 2" descr="一張含有 刻度, 裝置 的圖片&#10;&#10;描述是以高可信度產生">
              <a:extLst>
                <a:ext uri="{FF2B5EF4-FFF2-40B4-BE49-F238E27FC236}">
                  <a16:creationId xmlns:a16="http://schemas.microsoft.com/office/drawing/2014/main" id="{8C1297E4-A6A4-43E4-BBD0-1C4CEF6B5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347614"/>
              <a:ext cx="1979257" cy="2145322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1F08E51F-78FD-48FB-BDCF-B430FFF86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0950">
              <a:off x="1656528" y="2604824"/>
              <a:ext cx="1219465" cy="1888258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557A3C8E-CA8E-4ED3-8097-46FC1ED8350D}"/>
              </a:ext>
            </a:extLst>
          </p:cNvPr>
          <p:cNvSpPr/>
          <p:nvPr/>
        </p:nvSpPr>
        <p:spPr>
          <a:xfrm>
            <a:off x="0" y="0"/>
            <a:ext cx="9144000" cy="11315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Shape 121">
            <a:extLst>
              <a:ext uri="{FF2B5EF4-FFF2-40B4-BE49-F238E27FC236}">
                <a16:creationId xmlns:a16="http://schemas.microsoft.com/office/drawing/2014/main" id="{9CF8CC0A-D6FC-48D6-804F-9957A4742FAF}"/>
              </a:ext>
            </a:extLst>
          </p:cNvPr>
          <p:cNvSpPr txBox="1"/>
          <p:nvPr/>
        </p:nvSpPr>
        <p:spPr>
          <a:xfrm>
            <a:off x="125" y="339502"/>
            <a:ext cx="914387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45689" rIns="91403" bIns="45689" anchor="t" anchorCtr="0">
            <a:no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感恩回饋二：總價值超過</a:t>
            </a:r>
            <a:r>
              <a:rPr kumimoji="0" lang="en-US" altLang="zh-TW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20</a:t>
            </a: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萬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AE6A7FE-9296-4A49-A9C4-7A9B6B46E5F6}"/>
              </a:ext>
            </a:extLst>
          </p:cNvPr>
          <p:cNvGrpSpPr/>
          <p:nvPr/>
        </p:nvGrpSpPr>
        <p:grpSpPr>
          <a:xfrm>
            <a:off x="6516216" y="1186019"/>
            <a:ext cx="2587284" cy="576064"/>
            <a:chOff x="6516216" y="1186019"/>
            <a:chExt cx="2587284" cy="576064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10E21FF-2E4C-4FF6-8AFD-1BC299076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203598"/>
              <a:ext cx="1763688" cy="505256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17563BD-9274-4FC3-B088-852B8212C299}"/>
                </a:ext>
              </a:extLst>
            </p:cNvPr>
            <p:cNvSpPr txBox="1"/>
            <p:nvPr/>
          </p:nvSpPr>
          <p:spPr>
            <a:xfrm>
              <a:off x="7951372" y="1186019"/>
              <a:ext cx="1152128" cy="576064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marL="0" marR="0" lvl="0" indent="0" algn="r" defTabSz="909653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Arial Black" panose="020B0A04020102020204" pitchFamily="34" charset="0"/>
                  <a:ea typeface="Segoe UI Black" panose="020B0A02040204020203" pitchFamily="34" charset="0"/>
                  <a:cs typeface="Noto Sans T Chinese Medium" charset="-120"/>
                </a:rPr>
                <a:t>4%</a:t>
              </a:r>
              <a:endPara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 Black" panose="020B0A04020102020204" pitchFamily="34" charset="0"/>
                <a:ea typeface="Noto Sans T Chinese Medium" charset="-120"/>
                <a:cs typeface="Noto Sans T Chinese Medium" charset="-12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F3706EE1-C0AB-4600-AE29-88F029C65BF9}"/>
              </a:ext>
            </a:extLst>
          </p:cNvPr>
          <p:cNvGrpSpPr/>
          <p:nvPr/>
        </p:nvGrpSpPr>
        <p:grpSpPr>
          <a:xfrm>
            <a:off x="3347864" y="1683136"/>
            <a:ext cx="2734043" cy="2917419"/>
            <a:chOff x="3347864" y="1683136"/>
            <a:chExt cx="2734043" cy="291741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2429F4DF-4FEB-45BD-8F07-AF5E00EEB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619" t="2940" r="15595" b="8763"/>
            <a:stretch/>
          </p:blipFill>
          <p:spPr>
            <a:xfrm>
              <a:off x="3347864" y="2361548"/>
              <a:ext cx="2154856" cy="2239007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712C50D-ACEA-40FF-B66A-927C22EEB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9401">
              <a:off x="4779801" y="1683136"/>
              <a:ext cx="1302106" cy="2016224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40E5FE9A-379B-44A8-BDB5-E24E05496D8E}"/>
              </a:ext>
            </a:extLst>
          </p:cNvPr>
          <p:cNvGrpSpPr/>
          <p:nvPr/>
        </p:nvGrpSpPr>
        <p:grpSpPr>
          <a:xfrm>
            <a:off x="6265292" y="1779662"/>
            <a:ext cx="2332871" cy="3370229"/>
            <a:chOff x="6265292" y="1779662"/>
            <a:chExt cx="2332871" cy="337022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56A0062F-CC01-46BD-BB40-3923A4CE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9"/>
            <a:stretch/>
          </p:blipFill>
          <p:spPr>
            <a:xfrm>
              <a:off x="6564163" y="1779662"/>
              <a:ext cx="2034000" cy="2015303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DF411A32-517E-4AF3-995B-A784CD528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60312">
              <a:off x="6265292" y="3442009"/>
              <a:ext cx="1102974" cy="1707882"/>
            </a:xfrm>
            <a:prstGeom prst="rect">
              <a:avLst/>
            </a:prstGeom>
          </p:spPr>
        </p:pic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540DCF4-3794-497C-8E67-B3D2F605ABA8}"/>
              </a:ext>
            </a:extLst>
          </p:cNvPr>
          <p:cNvSpPr txBox="1"/>
          <p:nvPr/>
        </p:nvSpPr>
        <p:spPr>
          <a:xfrm>
            <a:off x="2915816" y="1203598"/>
            <a:ext cx="2639010" cy="975147"/>
          </a:xfrm>
          <a:prstGeom prst="rect">
            <a:avLst/>
          </a:prstGeom>
        </p:spPr>
        <p:txBody>
          <a:bodyPr wrap="none" rtlCol="0">
            <a:normAutofit fontScale="92500" lnSpcReduction="20000"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美國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Vita-Mix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多功能營養機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單價：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19,990</a:t>
            </a: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</a:t>
            </a:r>
            <a:r>
              <a:rPr kumimoji="0" lang="zh-TW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86381C0-612E-462D-B131-B7427D2809F4}"/>
              </a:ext>
            </a:extLst>
          </p:cNvPr>
          <p:cNvSpPr txBox="1"/>
          <p:nvPr/>
        </p:nvSpPr>
        <p:spPr>
          <a:xfrm>
            <a:off x="0" y="3651870"/>
            <a:ext cx="2639010" cy="975147"/>
          </a:xfrm>
          <a:prstGeom prst="rect">
            <a:avLst/>
          </a:prstGeom>
        </p:spPr>
        <p:txBody>
          <a:bodyPr wrap="none" rtlCol="0">
            <a:normAutofit fontScale="92500" lnSpcReduction="20000"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小米掃地機器人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單價：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19,990</a:t>
            </a: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3B7F3D0-7DFA-4EFB-8818-E0BE2976A654}"/>
              </a:ext>
            </a:extLst>
          </p:cNvPr>
          <p:cNvSpPr txBox="1"/>
          <p:nvPr/>
        </p:nvSpPr>
        <p:spPr>
          <a:xfrm>
            <a:off x="7452320" y="3867894"/>
            <a:ext cx="1907704" cy="1080120"/>
          </a:xfrm>
          <a:prstGeom prst="rect">
            <a:avLst/>
          </a:prstGeom>
        </p:spPr>
        <p:txBody>
          <a:bodyPr wrap="none" rtlCol="0">
            <a:normAutofit lnSpcReduction="10000"/>
          </a:bodyPr>
          <a:lstStyle/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歐姆龍體脂計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單價：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4,980</a:t>
            </a:r>
          </a:p>
          <a:p>
            <a:pPr marL="0" marR="0" lvl="0" indent="0" algn="l" defTabSz="909653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5</a:t>
            </a:r>
            <a:r>
              <a:rPr kumimoji="0" lang="zh-TW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名</a:t>
            </a:r>
          </a:p>
        </p:txBody>
      </p:sp>
      <p:sp>
        <p:nvSpPr>
          <p:cNvPr id="28" name="Shape 161">
            <a:extLst>
              <a:ext uri="{FF2B5EF4-FFF2-40B4-BE49-F238E27FC236}">
                <a16:creationId xmlns:a16="http://schemas.microsoft.com/office/drawing/2014/main" id="{176F6C5E-C7BB-4EC5-8E25-49617C36DB2D}"/>
              </a:ext>
            </a:extLst>
          </p:cNvPr>
          <p:cNvSpPr txBox="1"/>
          <p:nvPr/>
        </p:nvSpPr>
        <p:spPr>
          <a:xfrm>
            <a:off x="-7463" y="4575349"/>
            <a:ext cx="5940152" cy="59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91403" rIns="91403" bIns="91403" anchor="t" anchorCtr="0">
            <a:no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zh-TW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每筆訂單取貨完成無取消或退貨即可累積一次抽獎機會</a:t>
            </a:r>
            <a:r>
              <a:rPr kumimoji="0" lang="en-US" altLang="zh-TW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/>
            </a:r>
            <a:br>
              <a:rPr kumimoji="0" lang="en-US" altLang="zh-TW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</a:br>
            <a:r>
              <a:rPr kumimoji="0" lang="zh-TW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將於</a:t>
            </a:r>
            <a:r>
              <a:rPr kumimoji="0" lang="en-US" altLang="zh-TW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12/20(</a:t>
            </a:r>
            <a:r>
              <a:rPr kumimoji="0" lang="zh-TW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四</a:t>
            </a:r>
            <a:r>
              <a:rPr kumimoji="0" lang="en-US" altLang="zh-TW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)</a:t>
            </a:r>
            <a:r>
              <a:rPr kumimoji="0" lang="zh-TW" alt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開獎，取消訂單或退貨即失去參加抽獎資格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981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-36512" y="0"/>
            <a:ext cx="9180512" cy="5164038"/>
          </a:xfrm>
          <a:prstGeom prst="rect">
            <a:avLst/>
          </a:prstGeom>
          <a:solidFill>
            <a:srgbClr val="7131A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79512" y="123485"/>
            <a:ext cx="885582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衣</a:t>
            </a:r>
          </a:p>
        </p:txBody>
      </p:sp>
      <p:cxnSp>
        <p:nvCxnSpPr>
          <p:cNvPr id="5" name="直線接點 4"/>
          <p:cNvCxnSpPr/>
          <p:nvPr/>
        </p:nvCxnSpPr>
        <p:spPr>
          <a:xfrm flipV="1">
            <a:off x="359532" y="1059589"/>
            <a:ext cx="648072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3" y="1971262"/>
            <a:ext cx="1698849" cy="169884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71" y="1969725"/>
            <a:ext cx="1722197" cy="1722197"/>
          </a:xfrm>
          <a:prstGeom prst="rect">
            <a:avLst/>
          </a:prstGeom>
        </p:spPr>
      </p:pic>
      <p:sp>
        <p:nvSpPr>
          <p:cNvPr id="14" name="AutoShape 2" descr="https://shoplineimg.com/59c0a407080f06905e0002b0/59f012b1552115bc5900026b/x140.webp?source_format=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64795"/>
            <a:ext cx="3771092" cy="40146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32" y="719576"/>
            <a:ext cx="3054799" cy="98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44" y="1969725"/>
            <a:ext cx="1440000" cy="720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9879" y="711356"/>
            <a:ext cx="1594396" cy="120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92" y="2950801"/>
            <a:ext cx="1481584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4385" y="2549667"/>
            <a:ext cx="1278894" cy="67167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19" y="719576"/>
            <a:ext cx="1693577" cy="95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文字方塊 16"/>
          <p:cNvSpPr txBox="1"/>
          <p:nvPr/>
        </p:nvSpPr>
        <p:spPr>
          <a:xfrm>
            <a:off x="1077486" y="268988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741782" y="166206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179788" y="163484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IBV:8%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:10%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115616" y="3678292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2793337" y="364237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IBV:6%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537097" y="365187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136612" y="320681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1849737" y="3947393"/>
            <a:ext cx="1930175" cy="729837"/>
            <a:chOff x="4009977" y="2983180"/>
            <a:chExt cx="1930175" cy="729837"/>
          </a:xfrm>
        </p:grpSpPr>
        <p:pic>
          <p:nvPicPr>
            <p:cNvPr id="22" name="Picture 7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977" y="2983180"/>
              <a:ext cx="1930175" cy="427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文字方塊 26"/>
            <p:cNvSpPr txBox="1"/>
            <p:nvPr/>
          </p:nvSpPr>
          <p:spPr>
            <a:xfrm>
              <a:off x="4173830" y="3451407"/>
              <a:ext cx="17663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0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IBV:5%  </a:t>
              </a:r>
              <a:r>
                <a:rPr kumimoji="0" lang="zh-TW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現金</a:t>
              </a:r>
              <a:r>
                <a:rPr kumimoji="0" lang="zh-TW" alt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回饋</a:t>
              </a:r>
              <a:r>
                <a:rPr kumimoji="0" lang="en-US" altLang="zh-TW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:8%</a:t>
              </a:r>
              <a:endPara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</p:grpSp>
      <p:sp>
        <p:nvSpPr>
          <p:cNvPr id="28" name="文字方塊 27"/>
          <p:cNvSpPr txBox="1"/>
          <p:nvPr/>
        </p:nvSpPr>
        <p:spPr>
          <a:xfrm>
            <a:off x="6169137" y="1906540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106270" y="4374624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2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8C3DFF5E-8634-4661-8BDB-0E6458218002}"/>
              </a:ext>
            </a:extLst>
          </p:cNvPr>
          <p:cNvSpPr/>
          <p:nvPr/>
        </p:nvSpPr>
        <p:spPr>
          <a:xfrm>
            <a:off x="0" y="0"/>
            <a:ext cx="9144000" cy="11315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1" name="Shape 121"/>
          <p:cNvSpPr txBox="1"/>
          <p:nvPr/>
        </p:nvSpPr>
        <p:spPr>
          <a:xfrm>
            <a:off x="125" y="339502"/>
            <a:ext cx="9143875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3" tIns="45689" rIns="91403" bIns="45689" anchor="t" anchorCtr="0">
            <a:no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zh-TW" alt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感恩回饋三：？？？</a:t>
            </a:r>
            <a:endParaRPr kumimoji="0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Heiti TC Light" charset="-120"/>
              <a:sym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CF7C1B-09D2-4804-BCCF-695B6C35D747}"/>
              </a:ext>
            </a:extLst>
          </p:cNvPr>
          <p:cNvSpPr/>
          <p:nvPr/>
        </p:nvSpPr>
        <p:spPr>
          <a:xfrm>
            <a:off x="1331640" y="2283718"/>
            <a:ext cx="6840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5E61"/>
              </a:buClr>
              <a:buSzPts val="3200"/>
              <a:buFontTx/>
              <a:buNone/>
              <a:tabLst/>
              <a:defRPr/>
            </a:pPr>
            <a:r>
              <a:rPr kumimoji="0" lang="zh-TW" alt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Heiti TC Light" charset="-120"/>
                <a:sym typeface="Arial"/>
              </a:rPr>
              <a:t>隱藏版彩蛋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7415F77-E070-41BF-905A-B4C66909D575}"/>
              </a:ext>
            </a:extLst>
          </p:cNvPr>
          <p:cNvGrpSpPr/>
          <p:nvPr/>
        </p:nvGrpSpPr>
        <p:grpSpPr>
          <a:xfrm>
            <a:off x="6516216" y="1186019"/>
            <a:ext cx="2587284" cy="576064"/>
            <a:chOff x="6516216" y="1186019"/>
            <a:chExt cx="2587284" cy="576064"/>
          </a:xfrm>
        </p:grpSpPr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4A492F5D-DD7C-48DF-89E6-B62EEBED08CF}"/>
                </a:ext>
              </a:extLst>
            </p:cNvPr>
            <p:cNvSpPr txBox="1"/>
            <p:nvPr/>
          </p:nvSpPr>
          <p:spPr>
            <a:xfrm>
              <a:off x="7951372" y="1186019"/>
              <a:ext cx="1152128" cy="576064"/>
            </a:xfrm>
            <a:prstGeom prst="rect">
              <a:avLst/>
            </a:prstGeom>
          </p:spPr>
          <p:txBody>
            <a:bodyPr wrap="square" rtlCol="0">
              <a:noAutofit/>
            </a:bodyPr>
            <a:lstStyle/>
            <a:p>
              <a:pPr marL="0" marR="0" lvl="0" indent="0" algn="r" defTabSz="909653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Segoe UI Black" panose="020B0A02040204020203" pitchFamily="34" charset="0"/>
                  <a:cs typeface="Noto Sans T Chinese Medium" charset="-120"/>
                </a:rPr>
                <a:t>4%</a:t>
              </a:r>
              <a:endParaRPr kumimoji="1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Noto Sans T Chinese Medium" charset="-120"/>
                <a:cs typeface="Noto Sans T Chinese Medium" charset="-120"/>
              </a:endParaRPr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D97120B3-2423-44D1-BA7C-D8BE54EC2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1203598"/>
              <a:ext cx="1763688" cy="505256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012BA8C9-42F7-4AEF-B7F9-84A603453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9982"/>
            <a:ext cx="2231232" cy="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01C8B6A-261E-4361-AF72-D5BD3A38E485}"/>
              </a:ext>
            </a:extLst>
          </p:cNvPr>
          <p:cNvSpPr/>
          <p:nvPr/>
        </p:nvSpPr>
        <p:spPr>
          <a:xfrm>
            <a:off x="0" y="2859782"/>
            <a:ext cx="9144000" cy="15841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09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64B140B-21BB-4FCB-9940-9E1E74C8A52F}"/>
              </a:ext>
            </a:extLst>
          </p:cNvPr>
          <p:cNvSpPr txBox="1"/>
          <p:nvPr/>
        </p:nvSpPr>
        <p:spPr>
          <a:xfrm>
            <a:off x="4067944" y="843558"/>
            <a:ext cx="1008112" cy="1107917"/>
          </a:xfrm>
          <a:prstGeom prst="rect">
            <a:avLst/>
          </a:prstGeom>
          <a:noFill/>
        </p:spPr>
        <p:txBody>
          <a:bodyPr wrap="square" lIns="91345" tIns="45681" rIns="91345" bIns="45681" rtlCol="0">
            <a:spAutoFit/>
          </a:bodyPr>
          <a:lstStyle/>
          <a:p>
            <a:pPr marL="0" marR="0" lvl="0" indent="0" algn="l" defTabSz="913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Ｘ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F487E71-9F00-4C22-B766-BC62DDAB4C0D}"/>
              </a:ext>
            </a:extLst>
          </p:cNvPr>
          <p:cNvSpPr/>
          <p:nvPr/>
        </p:nvSpPr>
        <p:spPr>
          <a:xfrm>
            <a:off x="3419872" y="2931790"/>
            <a:ext cx="2236318" cy="707807"/>
          </a:xfrm>
          <a:prstGeom prst="rect">
            <a:avLst/>
          </a:prstGeom>
        </p:spPr>
        <p:txBody>
          <a:bodyPr wrap="none" lIns="91345" tIns="45681" rIns="91345" bIns="45681">
            <a:spAutoFit/>
          </a:bodyPr>
          <a:lstStyle/>
          <a:p>
            <a:pPr marL="0" marR="0" lvl="0" indent="0" algn="l" defTabSz="913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共創多贏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4A4AE58-7DFC-473C-91EA-539B20C26231}"/>
              </a:ext>
            </a:extLst>
          </p:cNvPr>
          <p:cNvSpPr/>
          <p:nvPr/>
        </p:nvSpPr>
        <p:spPr>
          <a:xfrm>
            <a:off x="1187624" y="3651870"/>
            <a:ext cx="7128792" cy="720080"/>
          </a:xfrm>
          <a:prstGeom prst="rect">
            <a:avLst/>
          </a:prstGeom>
        </p:spPr>
        <p:txBody>
          <a:bodyPr wrap="square" lIns="91345" tIns="45681" rIns="91345" bIns="45681">
            <a:spAutoFit/>
          </a:bodyPr>
          <a:lstStyle/>
          <a:p>
            <a:pPr marL="0" marR="0" lvl="0" indent="0" algn="l" defTabSz="913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一起迎戰</a:t>
            </a:r>
            <a:r>
              <a:rPr kumimoji="1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2019</a:t>
            </a:r>
            <a:r>
              <a:rPr kumimoji="1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Noto Sans T Chinese Medium" charset="-120"/>
              </a:rPr>
              <a:t>  再創新經典！</a:t>
            </a:r>
            <a:endParaRPr kumimoji="1" lang="en-US" altLang="zh-TW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Noto Sans T Chinese Medium" charset="-120"/>
            </a:endParaRPr>
          </a:p>
        </p:txBody>
      </p:sp>
      <p:pic>
        <p:nvPicPr>
          <p:cNvPr id="3" name="圖片 2" descr="一張含有 文字, 書 的圖片&#10;&#10;描述是以高可信度產生">
            <a:extLst>
              <a:ext uri="{FF2B5EF4-FFF2-40B4-BE49-F238E27FC236}">
                <a16:creationId xmlns:a16="http://schemas.microsoft.com/office/drawing/2014/main" id="{4EB6BF71-AD7E-4738-9CE1-FD49C4DA1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55526"/>
            <a:ext cx="2940608" cy="150647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2899E55-41C8-40B2-BA34-755828CEC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55526"/>
            <a:ext cx="3110180" cy="154833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D5C1C13-6674-4BA2-89A6-4BD9529D6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659982"/>
            <a:ext cx="2231232" cy="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86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1" y="-44633"/>
            <a:ext cx="9180512" cy="5164038"/>
          </a:xfrm>
          <a:prstGeom prst="rect">
            <a:avLst/>
          </a:prstGeom>
          <a:solidFill>
            <a:srgbClr val="660066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79514" y="123485"/>
            <a:ext cx="2088232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雜誌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uLnTx/>
              <a:uFillTx/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395536" y="1059582"/>
            <a:ext cx="129614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25" y="1419622"/>
            <a:ext cx="1483152" cy="6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48" y="1419622"/>
            <a:ext cx="3027341" cy="6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173" y="3441255"/>
            <a:ext cx="2180723" cy="71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225" y="2361135"/>
            <a:ext cx="2035655" cy="76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532" y="1419622"/>
            <a:ext cx="1817050" cy="6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28" y="3441255"/>
            <a:ext cx="210058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41255"/>
            <a:ext cx="2112945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61135"/>
            <a:ext cx="4345193" cy="76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1474808" y="2099525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084512" y="2099525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</a:t>
            </a:r>
            <a:r>
              <a:rPr kumimoji="0" lang="en-US" altLang="zh-TW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 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699348" y="2099525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1691680" y="314885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 </a:t>
            </a:r>
            <a:r>
              <a:rPr kumimoji="0" lang="zh-TW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:4%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076056" y="3148851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1797566" y="419242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995936" y="4192427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IBV:4%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:6%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084168" y="4182348"/>
            <a:ext cx="1766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IBV:5%  </a:t>
            </a:r>
            <a:r>
              <a:rPr kumimoji="0" lang="zh-TW" alt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:7%</a:t>
            </a:r>
            <a:endParaRPr kumimoji="0" lang="zh-TW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28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3CD1D199-239E-4302-AB67-FE690103BEE2}"/>
              </a:ext>
            </a:extLst>
          </p:cNvPr>
          <p:cNvSpPr/>
          <p:nvPr/>
        </p:nvSpPr>
        <p:spPr>
          <a:xfrm>
            <a:off x="1" y="-20538"/>
            <a:ext cx="9180512" cy="5164038"/>
          </a:xfrm>
          <a:prstGeom prst="rect">
            <a:avLst/>
          </a:prstGeom>
          <a:solidFill>
            <a:schemeClr val="accent6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5" tIns="34289" rIns="68565" bIns="34289" rtlCol="0" anchor="ctr"/>
          <a:lstStyle/>
          <a:p>
            <a:pPr marL="0" marR="0" lvl="0" indent="0" algn="ctr" defTabSz="68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5496" y="51470"/>
            <a:ext cx="1944216" cy="1015663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marL="0" marR="0" lvl="0" indent="0" algn="l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uLnTx/>
                <a:uFillTx/>
                <a:latin typeface="微軟正黑體" pitchFamily="34" charset="-120"/>
                <a:ea typeface="微軟正黑體" pitchFamily="34" charset="-120"/>
                <a:cs typeface="+mn-cs"/>
              </a:rPr>
              <a:t>休閒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323528" y="987574"/>
            <a:ext cx="119714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9" descr="C:\Users\Julias\Desktop\300-log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710" y="715600"/>
            <a:ext cx="12287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15" y="1851670"/>
            <a:ext cx="4661878" cy="646214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04" y="699582"/>
            <a:ext cx="1803766" cy="360000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15" y="2787774"/>
            <a:ext cx="4691378" cy="54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19" y="694296"/>
            <a:ext cx="3361145" cy="871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04" y="1203598"/>
            <a:ext cx="1781385" cy="360000"/>
          </a:xfrm>
          <a:prstGeom prst="rect">
            <a:avLst/>
          </a:prstGeom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75" y="2791626"/>
            <a:ext cx="1668514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75" y="1833087"/>
            <a:ext cx="1668514" cy="67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åå¾ Hotels.com é¦é 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6" r="37633"/>
          <a:stretch/>
        </p:blipFill>
        <p:spPr bwMode="auto">
          <a:xfrm>
            <a:off x="4400984" y="3651870"/>
            <a:ext cx="2630958" cy="814808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12" y="3651870"/>
            <a:ext cx="2479080" cy="8054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619" y="3659972"/>
            <a:ext cx="797351" cy="797351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309369" y="1563637"/>
            <a:ext cx="2242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564001" y="1575765"/>
            <a:ext cx="2232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IBV:1.5% </a:t>
            </a:r>
            <a:r>
              <a:rPr lang="en-US" altLang="zh-TW" sz="1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541000" y="998607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593912" y="2510775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或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3283623" y="2510775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6541000" y="1563638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:2%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283623" y="3363838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IBV:2-1%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6561647" y="3384866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267744" y="4454483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4472273" y="4443958"/>
            <a:ext cx="2374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IBV:2%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:3%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812024" y="4443958"/>
            <a:ext cx="1991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IBV:3% </a:t>
            </a:r>
            <a:r>
              <a:rPr kumimoji="0" lang="en-US" altLang="zh-TW" sz="1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zh-TW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現金回饋</a:t>
            </a:r>
            <a:r>
              <a:rPr kumimoji="0" lang="en-US" altLang="zh-TW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:5%</a:t>
            </a:r>
            <a:endParaRPr kumimoji="0" lang="zh-TW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05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視差">
  <a:themeElements>
    <a:clrScheme name="視差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視差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視差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1.xml><?xml version="1.0" encoding="utf-8"?>
<a:theme xmlns:a="http://schemas.openxmlformats.org/drawingml/2006/main" name="2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3">
      <a:majorFont>
        <a:latin typeface="華康儷黑 Std W7"/>
        <a:ea typeface="華康儷黑 Std W7"/>
        <a:cs typeface=""/>
      </a:majorFont>
      <a:minorFont>
        <a:latin typeface="華康儷黑 Std W5"/>
        <a:ea typeface="華康儷黑 Std W5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視差">
  <a:themeElements>
    <a:clrScheme name="視差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視差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視差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6.xml><?xml version="1.0" encoding="utf-8"?>
<a:theme xmlns:a="http://schemas.openxmlformats.org/drawingml/2006/main" name="33_Office Theme">
  <a:themeElements>
    <a:clrScheme name="Rainbo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1B6FAB"/>
      </a:accent2>
      <a:accent3>
        <a:srgbClr val="8BC145"/>
      </a:accent3>
      <a:accent4>
        <a:srgbClr val="F19D19"/>
      </a:accent4>
      <a:accent5>
        <a:srgbClr val="ED423A"/>
      </a:accent5>
      <a:accent6>
        <a:srgbClr val="4B2B5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預設簡報設計">
  <a:themeElements>
    <a:clrScheme name="預設簡報設計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預設簡報設計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_預設簡報設計">
  <a:themeElements>
    <a:clrScheme name="預設簡報設計 4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預設簡報設計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遠時母片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normAutofit lnSpcReduction="10000"/>
      </a:bodyPr>
      <a:lstStyle>
        <a:defPPr algn="r">
          <a:lnSpc>
            <a:spcPct val="100000"/>
          </a:lnSpc>
          <a:spcBef>
            <a:spcPts val="200"/>
          </a:spcBef>
          <a:defRPr kumimoji="1" sz="1100" b="0" i="0" dirty="0" smtClean="0">
            <a:latin typeface="Noto Sans T Chinese Medium" charset="-120"/>
            <a:ea typeface="Noto Sans T Chinese Medium" charset="-120"/>
            <a:cs typeface="Noto Sans T Chinese Medium" charset="-12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觀點">
  <a:themeElements>
    <a:clrScheme name="觀點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觀點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觀點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0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3">
      <a:majorFont>
        <a:latin typeface="Segoe U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2650</Words>
  <Application>Microsoft Office PowerPoint</Application>
  <PresentationFormat>如螢幕大小 (16:9)</PresentationFormat>
  <Paragraphs>565</Paragraphs>
  <Slides>71</Slides>
  <Notes>24</Notes>
  <HiddenSlides>0</HiddenSlides>
  <MMClips>0</MMClips>
  <ScaleCrop>false</ScaleCrop>
  <HeadingPairs>
    <vt:vector size="6" baseType="variant">
      <vt:variant>
        <vt:lpstr>使用字型</vt:lpstr>
      </vt:variant>
      <vt:variant>
        <vt:i4>30</vt:i4>
      </vt:variant>
      <vt:variant>
        <vt:lpstr>佈景主題</vt:lpstr>
      </vt:variant>
      <vt:variant>
        <vt:i4>24</vt:i4>
      </vt:variant>
      <vt:variant>
        <vt:lpstr>投影片標題</vt:lpstr>
      </vt:variant>
      <vt:variant>
        <vt:i4>71</vt:i4>
      </vt:variant>
    </vt:vector>
  </HeadingPairs>
  <TitlesOfParts>
    <vt:vector size="125" baseType="lpstr">
      <vt:lpstr>Arial Unicode MS</vt:lpstr>
      <vt:lpstr>Bauer Bodoni Std</vt:lpstr>
      <vt:lpstr>Bodoni 72 Book</vt:lpstr>
      <vt:lpstr>Eurostile Bold</vt:lpstr>
      <vt:lpstr>方正姚体</vt:lpstr>
      <vt:lpstr>Heiti TC Light</vt:lpstr>
      <vt:lpstr>Hiragino Sans GB W3</vt:lpstr>
      <vt:lpstr>Lato</vt:lpstr>
      <vt:lpstr>Microsoft YaHei</vt:lpstr>
      <vt:lpstr>Microsoft YaHei</vt:lpstr>
      <vt:lpstr>Microsoft YaHei UI</vt:lpstr>
      <vt:lpstr>Noto Sans T Chinese Medium</vt:lpstr>
      <vt:lpstr>Segoe UI Black</vt:lpstr>
      <vt:lpstr>華康儷黑 Std W5</vt:lpstr>
      <vt:lpstr>微軟正黑體</vt:lpstr>
      <vt:lpstr>微軟正黑體</vt:lpstr>
      <vt:lpstr>新細明體</vt:lpstr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Impact</vt:lpstr>
      <vt:lpstr>Segoe UI</vt:lpstr>
      <vt:lpstr>Times New Roman</vt:lpstr>
      <vt:lpstr>Verdana</vt:lpstr>
      <vt:lpstr>Wingdings</vt:lpstr>
      <vt:lpstr>Wingdings 2</vt:lpstr>
      <vt:lpstr>2_Office Theme</vt:lpstr>
      <vt:lpstr>1_Office Theme</vt:lpstr>
      <vt:lpstr>3_Office Theme</vt:lpstr>
      <vt:lpstr>Office 佈景主題</vt:lpstr>
      <vt:lpstr>Simple Light</vt:lpstr>
      <vt:lpstr>Office Theme</vt:lpstr>
      <vt:lpstr>5_Office 佈景主題</vt:lpstr>
      <vt:lpstr>1_Office 佈景主題</vt:lpstr>
      <vt:lpstr>4_Office 佈景主題</vt:lpstr>
      <vt:lpstr>視差</vt:lpstr>
      <vt:lpstr>2_Office 佈景主題</vt:lpstr>
      <vt:lpstr>6_Office 佈景主題</vt:lpstr>
      <vt:lpstr>7_Office 佈景主題</vt:lpstr>
      <vt:lpstr>8_Office 佈景主題</vt:lpstr>
      <vt:lpstr>1_視差</vt:lpstr>
      <vt:lpstr>33_Office Theme</vt:lpstr>
      <vt:lpstr>2_預設簡報設計</vt:lpstr>
      <vt:lpstr>3_預設簡報設計</vt:lpstr>
      <vt:lpstr>遠時母片</vt:lpstr>
      <vt:lpstr>9_Office 佈景主題</vt:lpstr>
      <vt:lpstr>觀點</vt:lpstr>
      <vt:lpstr>10_Office 佈景主題</vt:lpstr>
      <vt:lpstr>4_Office Theme</vt:lpstr>
      <vt:lpstr>3_Office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美安社群專屬優惠</vt:lpstr>
      <vt:lpstr>PowerPoint 簡報</vt:lpstr>
      <vt:lpstr>PowerPoint 簡報</vt:lpstr>
      <vt:lpstr>PowerPoint 簡報</vt:lpstr>
      <vt:lpstr>PowerPoint 簡報</vt:lpstr>
      <vt:lpstr>PowerPoint 簡報</vt:lpstr>
      <vt:lpstr>Samrt a</vt:lpstr>
      <vt:lpstr>PowerPoint 簡報</vt:lpstr>
      <vt:lpstr>PowerPoint 簡報</vt:lpstr>
      <vt:lpstr>PowerPoint 簡報</vt:lpstr>
      <vt:lpstr>PowerPoint 簡報</vt:lpstr>
      <vt:lpstr>PowerPoint 簡報</vt:lpstr>
      <vt:lpstr>Compyh+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小當家海苔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iPhone XR</vt:lpstr>
      <vt:lpstr>聯華食品</vt:lpstr>
      <vt:lpstr>旗下具代表性消費品牌</vt:lpstr>
      <vt:lpstr>好康一：會員獨享 限時優惠</vt:lpstr>
      <vt:lpstr>PowerPoint 簡報</vt:lpstr>
      <vt:lpstr>好康三：加碼抽現金大紅包</vt:lpstr>
      <vt:lpstr>1+1&gt;2  共創千萬業績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Lisa Hu</dc:creator>
  <cp:lastModifiedBy>Julia Sun</cp:lastModifiedBy>
  <cp:revision>353</cp:revision>
  <dcterms:created xsi:type="dcterms:W3CDTF">2018-09-06T04:03:12Z</dcterms:created>
  <dcterms:modified xsi:type="dcterms:W3CDTF">2018-11-07T10:08:58Z</dcterms:modified>
</cp:coreProperties>
</file>